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8" r:id="rId2"/>
    <p:sldId id="257" r:id="rId3"/>
    <p:sldId id="299" r:id="rId4"/>
    <p:sldId id="300" r:id="rId5"/>
    <p:sldId id="301" r:id="rId6"/>
    <p:sldId id="305" r:id="rId7"/>
    <p:sldId id="302" r:id="rId8"/>
    <p:sldId id="312" r:id="rId9"/>
    <p:sldId id="313" r:id="rId10"/>
    <p:sldId id="317" r:id="rId11"/>
    <p:sldId id="323" r:id="rId12"/>
    <p:sldId id="324" r:id="rId13"/>
    <p:sldId id="325" r:id="rId14"/>
    <p:sldId id="326" r:id="rId15"/>
    <p:sldId id="322" r:id="rId16"/>
    <p:sldId id="32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4"/>
  </p:normalViewPr>
  <p:slideViewPr>
    <p:cSldViewPr snapToGrid="0">
      <p:cViewPr varScale="1">
        <p:scale>
          <a:sx n="106" d="100"/>
          <a:sy n="1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AD46F8-DDAD-4B48-82E6-C07F8730C04F}" type="datetimeFigureOut">
              <a:rPr lang="en-US" smtClean="0"/>
              <a:t>4/8/22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0F1CF3-B9C7-4B0A-9F52-354F1B826C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0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0" dirty="0"/>
              <a:t> crop season ends we invest 1.5 crores in different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5D74D-20FC-5145-93C3-4F2A8A3792F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83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0" dirty="0"/>
              <a:t> crop season ends we invest 1.5 crores in different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5D74D-20FC-5145-93C3-4F2A8A3792F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189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0" dirty="0"/>
              <a:t> crop season ends we invest 1.5 crores in different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5D74D-20FC-5145-93C3-4F2A8A3792F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018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0" dirty="0"/>
              <a:t> crop season ends we invest 1.5 crores in different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5D74D-20FC-5145-93C3-4F2A8A3792F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889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0" dirty="0"/>
              <a:t> crop season ends we invest 1.5 crores in different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5D74D-20FC-5145-93C3-4F2A8A3792F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2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0" dirty="0"/>
              <a:t> crop season ends we invest 1.5 crores in different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5D74D-20FC-5145-93C3-4F2A8A3792F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149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0" dirty="0"/>
              <a:t> crop season ends we invest 1.5 crores in different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95D74D-20FC-5145-93C3-4F2A8A3792F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44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ED9CA-EC77-4917-9074-F52DBA2DCA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05F87D-74A4-4F38-92D8-D1A47BB51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B0A5D-8C73-4A91-831A-B7ED44B1B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91CE-4810-4960-95F4-074731D292F3}" type="datetimeFigureOut">
              <a:rPr lang="en-US" smtClean="0"/>
              <a:t>4/8/22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C40FDF-2140-41B6-86F8-0A63B9A5B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F838A-EB4A-4714-8F92-429504851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5DD3F-E43A-46A1-B78B-726BCF47E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174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82753-6156-4AED-8356-9F304E529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565537-0436-4D61-92C7-8432F793A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A0AAB-5E4E-4903-9A1A-4AB07261B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91CE-4810-4960-95F4-074731D292F3}" type="datetimeFigureOut">
              <a:rPr lang="en-US" smtClean="0"/>
              <a:t>4/8/22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88E9A-2D39-45EF-A7D7-80AF605C7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17827-6FED-4280-99FF-21EE32ACB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5DD3F-E43A-46A1-B78B-726BCF47E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07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22162A-EC31-431B-8E38-E437C96244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0AAEA4-2399-4EB9-AF1A-0AB2B6B14E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90702-0E26-4D46-9248-07C90BF17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91CE-4810-4960-95F4-074731D292F3}" type="datetimeFigureOut">
              <a:rPr lang="en-US" smtClean="0"/>
              <a:t>4/8/22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57E84-9C9C-476E-8DF3-ED8B89F4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DB235-BA35-499C-BE86-A63723888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5DD3F-E43A-46A1-B78B-726BCF47E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D7C42-A84E-4AB2-ADE1-A249142A6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3DD08-844C-465B-B13D-9ABAF67B1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1EDD8E-FB53-41B9-A533-B67116DC6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91CE-4810-4960-95F4-074731D292F3}" type="datetimeFigureOut">
              <a:rPr lang="en-US" smtClean="0"/>
              <a:t>4/8/22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CD656-0C63-4BD2-91B4-040F4196E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7A353-0173-4EC1-AE1E-902DE4828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5DD3F-E43A-46A1-B78B-726BCF47E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479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A7EB1-D2C6-41C2-908D-46524EE43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5818F-50A2-4BFB-82EE-555A92A96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D4311-7F33-4C6A-A6F5-5AB049789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91CE-4810-4960-95F4-074731D292F3}" type="datetimeFigureOut">
              <a:rPr lang="en-US" smtClean="0"/>
              <a:t>4/8/22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C0381-B4CA-4037-A6D9-CFFACB81A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F359C-549D-4B88-85C6-E222963CC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5DD3F-E43A-46A1-B78B-726BCF47E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74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4425E-C91C-4721-8517-EAE09E255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290C1-7285-4796-AA9F-3DD12AD26D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B1AF94-8815-40FE-8592-E03D130DB6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D3FC47-D191-46A4-A302-C0BF84499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91CE-4810-4960-95F4-074731D292F3}" type="datetimeFigureOut">
              <a:rPr lang="en-US" smtClean="0"/>
              <a:t>4/8/22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36E3C6-C4FA-4664-9582-D22875139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22E08A-7DB8-40CD-9C92-94F038CFF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5DD3F-E43A-46A1-B78B-726BCF47E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89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97E16-826A-4C1B-98F4-21A814B70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65A995-19A3-414F-B3D5-D2B680F93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DE4208-2BD3-4971-9256-FC0410D0F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0E3A4B-D406-4506-A729-358A6B12E5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EA7455-6AB0-4D54-BF76-0BBBBC253D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61037C-F798-4552-B57A-A8105ACC8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91CE-4810-4960-95F4-074731D292F3}" type="datetimeFigureOut">
              <a:rPr lang="en-US" smtClean="0"/>
              <a:t>4/8/22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CB98CE-29E4-4192-B7AA-A7E873489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FD647F-DD79-4358-B1C3-0AA661EFC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5DD3F-E43A-46A1-B78B-726BCF47E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054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7BA57-6F14-4A3F-A731-F5709208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9A1032-EE66-481B-A2A9-CEB0C97A6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91CE-4810-4960-95F4-074731D292F3}" type="datetimeFigureOut">
              <a:rPr lang="en-US" smtClean="0"/>
              <a:t>4/8/22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910E2C-A454-43D5-8112-DF9092C64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8BC5CA-8E52-48C7-A677-5E94956D0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5DD3F-E43A-46A1-B78B-726BCF47E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357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C92B85-5486-49DC-8735-E33673FE2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91CE-4810-4960-95F4-074731D292F3}" type="datetimeFigureOut">
              <a:rPr lang="en-US" smtClean="0"/>
              <a:t>4/8/22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05CB3C-3F90-4715-AF47-4E84E9157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1859A-BB48-4959-99A6-CA908AE4D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5DD3F-E43A-46A1-B78B-726BCF47E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604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776E7-B816-440F-ABFD-3FF0317A5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BBFE1-33DF-46DA-811F-208C50146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938D05-1515-4801-8539-AE44993444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056D15-9377-449D-BEA3-5A5AEFB7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91CE-4810-4960-95F4-074731D292F3}" type="datetimeFigureOut">
              <a:rPr lang="en-US" smtClean="0"/>
              <a:t>4/8/22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04843B-7A72-4CB8-8998-D90C38315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D89AC4-E7B4-4742-AB9A-BC618F201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5DD3F-E43A-46A1-B78B-726BCF47E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11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8CDA2-0B8F-41EB-AE08-2AEFA9FE6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4F893F-3E20-48C2-BF10-DF1E51EFD8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9D04B4-CB64-4378-8D9E-D828309C5A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8D2912-41E0-44D3-B7D9-77BD1C6DC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91CE-4810-4960-95F4-074731D292F3}" type="datetimeFigureOut">
              <a:rPr lang="en-US" smtClean="0"/>
              <a:t>4/8/22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92C8A6-E1A4-4888-A9A8-72607141B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DADAB-F538-4530-968C-E50983D4A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5DD3F-E43A-46A1-B78B-726BCF47E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968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2E0636-2399-42FE-9E80-F22A16A62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DBBCB-2501-4850-AA41-FFA68BBD3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469CF-439F-43F4-8E9E-C762EFF0C5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491CE-4810-4960-95F4-074731D292F3}" type="datetimeFigureOut">
              <a:rPr lang="en-US" smtClean="0"/>
              <a:t>4/8/22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C75F1-2711-47E9-893F-65DA89566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3817D-3A00-4352-8470-F683C58D7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5DD3F-E43A-46A1-B78B-726BCF47EB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826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emf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emf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emf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.emf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.emf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.emf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2.png"/><Relationship Id="rId5" Type="http://schemas.openxmlformats.org/officeDocument/2006/relationships/image" Target="../media/image3.emf"/><Relationship Id="rId4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3.emf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E2E98E33-ACA4-4701-A48D-D61CACAF3C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21" r="-1" b="13064"/>
          <a:stretch/>
        </p:blipFill>
        <p:spPr>
          <a:xfrm>
            <a:off x="6311658" y="1161505"/>
            <a:ext cx="5742894" cy="4534989"/>
          </a:xfrm>
          <a:prstGeom prst="rect">
            <a:avLst/>
          </a:prstGeom>
          <a:noFill/>
          <a:effectLst>
            <a:reflection stA="19000" endPos="65000" dist="50800" dir="5400000" sy="-100000" algn="bl" rotWithShape="0"/>
          </a:effec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0315" y="3535951"/>
            <a:ext cx="3928436" cy="232452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By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ea typeface="+mn-lt"/>
              <a:cs typeface="+mn-lt"/>
            </a:endParaRPr>
          </a:p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60BB30"/>
                </a:solidFill>
                <a:latin typeface="Trebuchet MS" panose="020B0603020202020204" pitchFamily="34" charset="0"/>
              </a:rPr>
              <a:t>Nalini </a:t>
            </a:r>
            <a:r>
              <a:rPr lang="en-US" sz="2000" b="1" dirty="0">
                <a:solidFill>
                  <a:srgbClr val="002060"/>
                </a:solidFill>
                <a:latin typeface="Trebuchet MS" panose="020B0603020202020204" pitchFamily="34" charset="0"/>
              </a:rPr>
              <a:t>MACHARLA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9B178F-00FA-42F6-8B1F-8532B5E3A516}"/>
              </a:ext>
            </a:extLst>
          </p:cNvPr>
          <p:cNvSpPr txBox="1"/>
          <p:nvPr/>
        </p:nvSpPr>
        <p:spPr>
          <a:xfrm>
            <a:off x="505631" y="679347"/>
            <a:ext cx="6297804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 dirty="0">
                <a:solidFill>
                  <a:srgbClr val="002060"/>
                </a:solidFill>
              </a:rPr>
              <a:t>Prof. Mykhaylo Trubskyy</a:t>
            </a:r>
          </a:p>
          <a:p>
            <a:pPr algn="ctr"/>
            <a:endParaRPr lang="en-US" sz="3600" b="1" dirty="0">
              <a:solidFill>
                <a:srgbClr val="002060"/>
              </a:solidFill>
            </a:endParaRPr>
          </a:p>
          <a:p>
            <a:pPr algn="ctr"/>
            <a:r>
              <a:rPr lang="en-US" sz="3600" b="1" dirty="0">
                <a:solidFill>
                  <a:srgbClr val="002060"/>
                </a:solidFill>
              </a:rPr>
              <a:t>ALY 6070</a:t>
            </a:r>
            <a:r>
              <a:rPr lang="en-US" sz="3600" dirty="0">
                <a:solidFill>
                  <a:srgbClr val="002060"/>
                </a:solidFill>
              </a:rPr>
              <a:t>​</a:t>
            </a:r>
            <a:br>
              <a:rPr lang="en-US" sz="3600" dirty="0">
                <a:solidFill>
                  <a:srgbClr val="002060"/>
                </a:solidFill>
              </a:rPr>
            </a:br>
            <a:r>
              <a:rPr lang="en-US" sz="3600" dirty="0">
                <a:solidFill>
                  <a:srgbClr val="002060"/>
                </a:solidFill>
              </a:rPr>
              <a:t>Final Project</a:t>
            </a:r>
          </a:p>
          <a:p>
            <a:pPr algn="ctr"/>
            <a:r>
              <a:rPr lang="en-US" sz="3600" dirty="0">
                <a:solidFill>
                  <a:srgbClr val="002060"/>
                </a:solidFill>
              </a:rPr>
              <a:t>2015 NYC Street Trees Census</a:t>
            </a:r>
          </a:p>
        </p:txBody>
      </p:sp>
      <p:pic>
        <p:nvPicPr>
          <p:cNvPr id="6" name="Audio Recording Feb 22, 2021 at 12:44:30 PM" descr="Audio Recording Feb 22, 2021 at 12:44:30 PM">
            <a:hlinkClick r:id="" action="ppaction://media"/>
            <a:extLst>
              <a:ext uri="{FF2B5EF4-FFF2-40B4-BE49-F238E27FC236}">
                <a16:creationId xmlns:a16="http://schemas.microsoft.com/office/drawing/2014/main" id="{A6792ED9-E55E-4186-A4B8-B713CAEC21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41752" y="10762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4"/>
    </mc:Choice>
    <mc:Fallback xmlns="">
      <p:transition spd="slow" advTm="66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AE4A0F2D-1F22-489F-85A5-43CEA92180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34" y="2293406"/>
            <a:ext cx="10360104" cy="422969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-5134" y="6087528"/>
            <a:ext cx="12197134" cy="770472"/>
            <a:chOff x="-5134" y="6087528"/>
            <a:chExt cx="12197134" cy="770472"/>
          </a:xfrm>
        </p:grpSpPr>
        <p:grpSp>
          <p:nvGrpSpPr>
            <p:cNvPr id="5" name="Group 4"/>
            <p:cNvGrpSpPr/>
            <p:nvPr/>
          </p:nvGrpSpPr>
          <p:grpSpPr>
            <a:xfrm>
              <a:off x="419507" y="6573403"/>
              <a:ext cx="312471" cy="184746"/>
              <a:chOff x="8273120" y="-944200"/>
              <a:chExt cx="1255191" cy="742122"/>
            </a:xfrm>
          </p:grpSpPr>
          <p:sp>
            <p:nvSpPr>
              <p:cNvPr id="12" name="Oval 11"/>
              <p:cNvSpPr/>
              <p:nvPr/>
            </p:nvSpPr>
            <p:spPr>
              <a:xfrm rot="1800000">
                <a:off x="8521145" y="-944200"/>
                <a:ext cx="1007166" cy="742122"/>
              </a:xfrm>
              <a:prstGeom prst="ellipse">
                <a:avLst/>
              </a:prstGeom>
              <a:solidFill>
                <a:srgbClr val="B06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 rot="438097">
                <a:off x="8273120" y="-668561"/>
                <a:ext cx="746070" cy="440978"/>
              </a:xfrm>
              <a:prstGeom prst="ellipse">
                <a:avLst/>
              </a:prstGeom>
              <a:solidFill>
                <a:srgbClr val="7B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email"/>
            <a:stretch>
              <a:fillRect/>
            </a:stretch>
          </p:blipFill>
          <p:spPr>
            <a:xfrm>
              <a:off x="11103429" y="6087528"/>
              <a:ext cx="640080" cy="680085"/>
            </a:xfrm>
            <a:prstGeom prst="rect">
              <a:avLst/>
            </a:prstGeom>
          </p:spPr>
        </p:pic>
        <p:sp>
          <p:nvSpPr>
            <p:cNvPr id="7" name="Rectangle 4"/>
            <p:cNvSpPr/>
            <p:nvPr/>
          </p:nvSpPr>
          <p:spPr>
            <a:xfrm>
              <a:off x="-5134" y="6530531"/>
              <a:ext cx="12197134" cy="327469"/>
            </a:xfrm>
            <a:custGeom>
              <a:avLst/>
              <a:gdLst>
                <a:gd name="connsiteX0" fmla="*/ 0 w 12192000"/>
                <a:gd name="connsiteY0" fmla="*/ 0 h 692150"/>
                <a:gd name="connsiteX1" fmla="*/ 12192000 w 12192000"/>
                <a:gd name="connsiteY1" fmla="*/ 0 h 692150"/>
                <a:gd name="connsiteX2" fmla="*/ 12192000 w 12192000"/>
                <a:gd name="connsiteY2" fmla="*/ 692150 h 692150"/>
                <a:gd name="connsiteX3" fmla="*/ 0 w 12192000"/>
                <a:gd name="connsiteY3" fmla="*/ 692150 h 692150"/>
                <a:gd name="connsiteX4" fmla="*/ 0 w 12192000"/>
                <a:gd name="connsiteY4" fmla="*/ 0 h 692150"/>
                <a:gd name="connsiteX0-1" fmla="*/ 0 w 12192000"/>
                <a:gd name="connsiteY0-2" fmla="*/ 0 h 692150"/>
                <a:gd name="connsiteX1-3" fmla="*/ 6117465 w 12192000"/>
                <a:gd name="connsiteY1-4" fmla="*/ 441012 h 692150"/>
                <a:gd name="connsiteX2-5" fmla="*/ 12192000 w 12192000"/>
                <a:gd name="connsiteY2-6" fmla="*/ 0 h 692150"/>
                <a:gd name="connsiteX3-7" fmla="*/ 12192000 w 12192000"/>
                <a:gd name="connsiteY3-8" fmla="*/ 692150 h 692150"/>
                <a:gd name="connsiteX4-9" fmla="*/ 0 w 12192000"/>
                <a:gd name="connsiteY4-10" fmla="*/ 692150 h 692150"/>
                <a:gd name="connsiteX5" fmla="*/ 0 w 12192000"/>
                <a:gd name="connsiteY5" fmla="*/ 0 h 692150"/>
                <a:gd name="connsiteX0-11" fmla="*/ 0 w 12192000"/>
                <a:gd name="connsiteY0-12" fmla="*/ 0 h 692150"/>
                <a:gd name="connsiteX1-13" fmla="*/ 6117465 w 12192000"/>
                <a:gd name="connsiteY1-14" fmla="*/ 441012 h 692150"/>
                <a:gd name="connsiteX2-15" fmla="*/ 8847786 w 12192000"/>
                <a:gd name="connsiteY2-16" fmla="*/ 3130 h 692150"/>
                <a:gd name="connsiteX3-17" fmla="*/ 12192000 w 12192000"/>
                <a:gd name="connsiteY3-18" fmla="*/ 0 h 692150"/>
                <a:gd name="connsiteX4-19" fmla="*/ 12192000 w 12192000"/>
                <a:gd name="connsiteY4-20" fmla="*/ 692150 h 692150"/>
                <a:gd name="connsiteX5-21" fmla="*/ 0 w 12192000"/>
                <a:gd name="connsiteY5-22" fmla="*/ 692150 h 692150"/>
                <a:gd name="connsiteX6" fmla="*/ 0 w 12192000"/>
                <a:gd name="connsiteY6" fmla="*/ 0 h 692150"/>
                <a:gd name="connsiteX0-23" fmla="*/ 0 w 12192000"/>
                <a:gd name="connsiteY0-24" fmla="*/ 0 h 692150"/>
                <a:gd name="connsiteX1-25" fmla="*/ 6117465 w 12192000"/>
                <a:gd name="connsiteY1-26" fmla="*/ 441012 h 692150"/>
                <a:gd name="connsiteX2-27" fmla="*/ 8847786 w 12192000"/>
                <a:gd name="connsiteY2-28" fmla="*/ 3130 h 692150"/>
                <a:gd name="connsiteX3-29" fmla="*/ 10341735 w 12192000"/>
                <a:gd name="connsiteY3-30" fmla="*/ 131919 h 692150"/>
                <a:gd name="connsiteX4-31" fmla="*/ 12192000 w 12192000"/>
                <a:gd name="connsiteY4-32" fmla="*/ 0 h 692150"/>
                <a:gd name="connsiteX5-33" fmla="*/ 12192000 w 12192000"/>
                <a:gd name="connsiteY5-34" fmla="*/ 692150 h 692150"/>
                <a:gd name="connsiteX6-35" fmla="*/ 0 w 12192000"/>
                <a:gd name="connsiteY6-36" fmla="*/ 692150 h 692150"/>
                <a:gd name="connsiteX7" fmla="*/ 0 w 12192000"/>
                <a:gd name="connsiteY7" fmla="*/ 0 h 692150"/>
                <a:gd name="connsiteX0-37" fmla="*/ 0 w 12192000"/>
                <a:gd name="connsiteY0-38" fmla="*/ 9749 h 701899"/>
                <a:gd name="connsiteX1-39" fmla="*/ 6117465 w 12192000"/>
                <a:gd name="connsiteY1-40" fmla="*/ 450761 h 701899"/>
                <a:gd name="connsiteX2-41" fmla="*/ 8847786 w 12192000"/>
                <a:gd name="connsiteY2-42" fmla="*/ 12879 h 701899"/>
                <a:gd name="connsiteX3-43" fmla="*/ 10341735 w 12192000"/>
                <a:gd name="connsiteY3-44" fmla="*/ 141668 h 701899"/>
                <a:gd name="connsiteX4-45" fmla="*/ 11410682 w 12192000"/>
                <a:gd name="connsiteY4-46" fmla="*/ 0 h 701899"/>
                <a:gd name="connsiteX5-47" fmla="*/ 12192000 w 12192000"/>
                <a:gd name="connsiteY5-48" fmla="*/ 9749 h 701899"/>
                <a:gd name="connsiteX6-49" fmla="*/ 12192000 w 12192000"/>
                <a:gd name="connsiteY6-50" fmla="*/ 701899 h 701899"/>
                <a:gd name="connsiteX7-51" fmla="*/ 0 w 12192000"/>
                <a:gd name="connsiteY7-52" fmla="*/ 701899 h 701899"/>
                <a:gd name="connsiteX8" fmla="*/ 0 w 12192000"/>
                <a:gd name="connsiteY8" fmla="*/ 9749 h 701899"/>
                <a:gd name="connsiteX0-53" fmla="*/ 0 w 12192000"/>
                <a:gd name="connsiteY0-54" fmla="*/ 13770 h 705920"/>
                <a:gd name="connsiteX1-55" fmla="*/ 2601532 w 12192000"/>
                <a:gd name="connsiteY1-56" fmla="*/ 403267 h 705920"/>
                <a:gd name="connsiteX2-57" fmla="*/ 6117465 w 12192000"/>
                <a:gd name="connsiteY2-58" fmla="*/ 454782 h 705920"/>
                <a:gd name="connsiteX3-59" fmla="*/ 8847786 w 12192000"/>
                <a:gd name="connsiteY3-60" fmla="*/ 16900 h 705920"/>
                <a:gd name="connsiteX4-61" fmla="*/ 10341735 w 12192000"/>
                <a:gd name="connsiteY4-62" fmla="*/ 145689 h 705920"/>
                <a:gd name="connsiteX5-63" fmla="*/ 11410682 w 12192000"/>
                <a:gd name="connsiteY5-64" fmla="*/ 4021 h 705920"/>
                <a:gd name="connsiteX6-65" fmla="*/ 12192000 w 12192000"/>
                <a:gd name="connsiteY6-66" fmla="*/ 13770 h 705920"/>
                <a:gd name="connsiteX7-67" fmla="*/ 12192000 w 12192000"/>
                <a:gd name="connsiteY7-68" fmla="*/ 705920 h 705920"/>
                <a:gd name="connsiteX8-69" fmla="*/ 0 w 12192000"/>
                <a:gd name="connsiteY8-70" fmla="*/ 705920 h 705920"/>
                <a:gd name="connsiteX9" fmla="*/ 0 w 12192000"/>
                <a:gd name="connsiteY9" fmla="*/ 13770 h 705920"/>
                <a:gd name="connsiteX0-71" fmla="*/ 25758 w 12192000"/>
                <a:gd name="connsiteY0-72" fmla="*/ 486267 h 701899"/>
                <a:gd name="connsiteX1-73" fmla="*/ 2601532 w 12192000"/>
                <a:gd name="connsiteY1-74" fmla="*/ 399246 h 701899"/>
                <a:gd name="connsiteX2-75" fmla="*/ 6117465 w 12192000"/>
                <a:gd name="connsiteY2-76" fmla="*/ 450761 h 701899"/>
                <a:gd name="connsiteX3-77" fmla="*/ 8847786 w 12192000"/>
                <a:gd name="connsiteY3-78" fmla="*/ 12879 h 701899"/>
                <a:gd name="connsiteX4-79" fmla="*/ 10341735 w 12192000"/>
                <a:gd name="connsiteY4-80" fmla="*/ 141668 h 701899"/>
                <a:gd name="connsiteX5-81" fmla="*/ 11410682 w 12192000"/>
                <a:gd name="connsiteY5-82" fmla="*/ 0 h 701899"/>
                <a:gd name="connsiteX6-83" fmla="*/ 12192000 w 12192000"/>
                <a:gd name="connsiteY6-84" fmla="*/ 9749 h 701899"/>
                <a:gd name="connsiteX7-85" fmla="*/ 12192000 w 12192000"/>
                <a:gd name="connsiteY7-86" fmla="*/ 701899 h 701899"/>
                <a:gd name="connsiteX8-87" fmla="*/ 0 w 12192000"/>
                <a:gd name="connsiteY8-88" fmla="*/ 701899 h 701899"/>
                <a:gd name="connsiteX9-89" fmla="*/ 25758 w 12192000"/>
                <a:gd name="connsiteY9-90" fmla="*/ 486267 h 701899"/>
                <a:gd name="connsiteX0-91" fmla="*/ 0 w 12197134"/>
                <a:gd name="connsiteY0-92" fmla="*/ 504802 h 701899"/>
                <a:gd name="connsiteX1-93" fmla="*/ 2606666 w 12197134"/>
                <a:gd name="connsiteY1-94" fmla="*/ 399246 h 701899"/>
                <a:gd name="connsiteX2-95" fmla="*/ 6122599 w 12197134"/>
                <a:gd name="connsiteY2-96" fmla="*/ 450761 h 701899"/>
                <a:gd name="connsiteX3-97" fmla="*/ 8852920 w 12197134"/>
                <a:gd name="connsiteY3-98" fmla="*/ 12879 h 701899"/>
                <a:gd name="connsiteX4-99" fmla="*/ 10346869 w 12197134"/>
                <a:gd name="connsiteY4-100" fmla="*/ 141668 h 701899"/>
                <a:gd name="connsiteX5-101" fmla="*/ 11415816 w 12197134"/>
                <a:gd name="connsiteY5-102" fmla="*/ 0 h 701899"/>
                <a:gd name="connsiteX6-103" fmla="*/ 12197134 w 12197134"/>
                <a:gd name="connsiteY6-104" fmla="*/ 9749 h 701899"/>
                <a:gd name="connsiteX7-105" fmla="*/ 12197134 w 12197134"/>
                <a:gd name="connsiteY7-106" fmla="*/ 701899 h 701899"/>
                <a:gd name="connsiteX8-107" fmla="*/ 5134 w 12197134"/>
                <a:gd name="connsiteY8-108" fmla="*/ 701899 h 701899"/>
                <a:gd name="connsiteX9-109" fmla="*/ 0 w 12197134"/>
                <a:gd name="connsiteY9-110" fmla="*/ 504802 h 701899"/>
                <a:gd name="connsiteX0-111" fmla="*/ 0 w 12197134"/>
                <a:gd name="connsiteY0-112" fmla="*/ 504802 h 701899"/>
                <a:gd name="connsiteX1-113" fmla="*/ 684756 w 12197134"/>
                <a:gd name="connsiteY1-114" fmla="*/ 565976 h 701899"/>
                <a:gd name="connsiteX2-115" fmla="*/ 2606666 w 12197134"/>
                <a:gd name="connsiteY2-116" fmla="*/ 399246 h 701899"/>
                <a:gd name="connsiteX3-117" fmla="*/ 6122599 w 12197134"/>
                <a:gd name="connsiteY3-118" fmla="*/ 450761 h 701899"/>
                <a:gd name="connsiteX4-119" fmla="*/ 8852920 w 12197134"/>
                <a:gd name="connsiteY4-120" fmla="*/ 12879 h 701899"/>
                <a:gd name="connsiteX5-121" fmla="*/ 10346869 w 12197134"/>
                <a:gd name="connsiteY5-122" fmla="*/ 141668 h 701899"/>
                <a:gd name="connsiteX6-123" fmla="*/ 11415816 w 12197134"/>
                <a:gd name="connsiteY6-124" fmla="*/ 0 h 701899"/>
                <a:gd name="connsiteX7-125" fmla="*/ 12197134 w 12197134"/>
                <a:gd name="connsiteY7-126" fmla="*/ 9749 h 701899"/>
                <a:gd name="connsiteX8-127" fmla="*/ 12197134 w 12197134"/>
                <a:gd name="connsiteY8-128" fmla="*/ 701899 h 701899"/>
                <a:gd name="connsiteX9-129" fmla="*/ 5134 w 12197134"/>
                <a:gd name="connsiteY9-130" fmla="*/ 701899 h 701899"/>
                <a:gd name="connsiteX10" fmla="*/ 0 w 12197134"/>
                <a:gd name="connsiteY10" fmla="*/ 504802 h 701899"/>
                <a:gd name="connsiteX0-131" fmla="*/ 0 w 12197134"/>
                <a:gd name="connsiteY0-132" fmla="*/ 504802 h 701899"/>
                <a:gd name="connsiteX1-133" fmla="*/ 684756 w 12197134"/>
                <a:gd name="connsiteY1-134" fmla="*/ 565976 h 701899"/>
                <a:gd name="connsiteX2-135" fmla="*/ 1951758 w 12197134"/>
                <a:gd name="connsiteY2-136" fmla="*/ 399246 h 701899"/>
                <a:gd name="connsiteX3-137" fmla="*/ 6122599 w 12197134"/>
                <a:gd name="connsiteY3-138" fmla="*/ 450761 h 701899"/>
                <a:gd name="connsiteX4-139" fmla="*/ 8852920 w 12197134"/>
                <a:gd name="connsiteY4-140" fmla="*/ 12879 h 701899"/>
                <a:gd name="connsiteX5-141" fmla="*/ 10346869 w 12197134"/>
                <a:gd name="connsiteY5-142" fmla="*/ 141668 h 701899"/>
                <a:gd name="connsiteX6-143" fmla="*/ 11415816 w 12197134"/>
                <a:gd name="connsiteY6-144" fmla="*/ 0 h 701899"/>
                <a:gd name="connsiteX7-145" fmla="*/ 12197134 w 12197134"/>
                <a:gd name="connsiteY7-146" fmla="*/ 9749 h 701899"/>
                <a:gd name="connsiteX8-147" fmla="*/ 12197134 w 12197134"/>
                <a:gd name="connsiteY8-148" fmla="*/ 701899 h 701899"/>
                <a:gd name="connsiteX9-149" fmla="*/ 5134 w 12197134"/>
                <a:gd name="connsiteY9-150" fmla="*/ 701899 h 701899"/>
                <a:gd name="connsiteX10-151" fmla="*/ 0 w 12197134"/>
                <a:gd name="connsiteY10-152" fmla="*/ 504802 h 701899"/>
                <a:gd name="connsiteX0-153" fmla="*/ 0 w 12197134"/>
                <a:gd name="connsiteY0-154" fmla="*/ 504802 h 701899"/>
                <a:gd name="connsiteX1-155" fmla="*/ 684756 w 12197134"/>
                <a:gd name="connsiteY1-156" fmla="*/ 565976 h 701899"/>
                <a:gd name="connsiteX2-157" fmla="*/ 1951758 w 12197134"/>
                <a:gd name="connsiteY2-158" fmla="*/ 399246 h 701899"/>
                <a:gd name="connsiteX3-159" fmla="*/ 3100502 w 12197134"/>
                <a:gd name="connsiteY3-160" fmla="*/ 528905 h 701899"/>
                <a:gd name="connsiteX4-161" fmla="*/ 6122599 w 12197134"/>
                <a:gd name="connsiteY4-162" fmla="*/ 450761 h 701899"/>
                <a:gd name="connsiteX5-163" fmla="*/ 8852920 w 12197134"/>
                <a:gd name="connsiteY5-164" fmla="*/ 12879 h 701899"/>
                <a:gd name="connsiteX6-165" fmla="*/ 10346869 w 12197134"/>
                <a:gd name="connsiteY6-166" fmla="*/ 141668 h 701899"/>
                <a:gd name="connsiteX7-167" fmla="*/ 11415816 w 12197134"/>
                <a:gd name="connsiteY7-168" fmla="*/ 0 h 701899"/>
                <a:gd name="connsiteX8-169" fmla="*/ 12197134 w 12197134"/>
                <a:gd name="connsiteY8-170" fmla="*/ 9749 h 701899"/>
                <a:gd name="connsiteX9-171" fmla="*/ 12197134 w 12197134"/>
                <a:gd name="connsiteY9-172" fmla="*/ 701899 h 701899"/>
                <a:gd name="connsiteX10-173" fmla="*/ 5134 w 12197134"/>
                <a:gd name="connsiteY10-174" fmla="*/ 701899 h 701899"/>
                <a:gd name="connsiteX11" fmla="*/ 0 w 12197134"/>
                <a:gd name="connsiteY11" fmla="*/ 504802 h 701899"/>
                <a:gd name="connsiteX0-175" fmla="*/ 0 w 12197134"/>
                <a:gd name="connsiteY0-176" fmla="*/ 504802 h 701899"/>
                <a:gd name="connsiteX1-177" fmla="*/ 684756 w 12197134"/>
                <a:gd name="connsiteY1-178" fmla="*/ 565976 h 701899"/>
                <a:gd name="connsiteX2-179" fmla="*/ 1951758 w 12197134"/>
                <a:gd name="connsiteY2-180" fmla="*/ 399246 h 701899"/>
                <a:gd name="connsiteX3-181" fmla="*/ 3100502 w 12197134"/>
                <a:gd name="connsiteY3-182" fmla="*/ 528905 h 701899"/>
                <a:gd name="connsiteX4-183" fmla="*/ 6122599 w 12197134"/>
                <a:gd name="connsiteY4-184" fmla="*/ 450761 h 701899"/>
                <a:gd name="connsiteX5-185" fmla="*/ 9161679 w 12197134"/>
                <a:gd name="connsiteY5-186" fmla="*/ 535393 h 701899"/>
                <a:gd name="connsiteX6-187" fmla="*/ 10346869 w 12197134"/>
                <a:gd name="connsiteY6-188" fmla="*/ 141668 h 701899"/>
                <a:gd name="connsiteX7-189" fmla="*/ 11415816 w 12197134"/>
                <a:gd name="connsiteY7-190" fmla="*/ 0 h 701899"/>
                <a:gd name="connsiteX8-191" fmla="*/ 12197134 w 12197134"/>
                <a:gd name="connsiteY8-192" fmla="*/ 9749 h 701899"/>
                <a:gd name="connsiteX9-193" fmla="*/ 12197134 w 12197134"/>
                <a:gd name="connsiteY9-194" fmla="*/ 701899 h 701899"/>
                <a:gd name="connsiteX10-195" fmla="*/ 5134 w 12197134"/>
                <a:gd name="connsiteY10-196" fmla="*/ 701899 h 701899"/>
                <a:gd name="connsiteX11-197" fmla="*/ 0 w 12197134"/>
                <a:gd name="connsiteY11-198" fmla="*/ 504802 h 701899"/>
                <a:gd name="connsiteX0-199" fmla="*/ 0 w 12197134"/>
                <a:gd name="connsiteY0-200" fmla="*/ 504802 h 701899"/>
                <a:gd name="connsiteX1-201" fmla="*/ 684756 w 12197134"/>
                <a:gd name="connsiteY1-202" fmla="*/ 565976 h 701899"/>
                <a:gd name="connsiteX2-203" fmla="*/ 1951758 w 12197134"/>
                <a:gd name="connsiteY2-204" fmla="*/ 399246 h 701899"/>
                <a:gd name="connsiteX3-205" fmla="*/ 3100502 w 12197134"/>
                <a:gd name="connsiteY3-206" fmla="*/ 528905 h 701899"/>
                <a:gd name="connsiteX4-207" fmla="*/ 5135274 w 12197134"/>
                <a:gd name="connsiteY4-208" fmla="*/ 589084 h 701899"/>
                <a:gd name="connsiteX5-209" fmla="*/ 6122599 w 12197134"/>
                <a:gd name="connsiteY5-210" fmla="*/ 450761 h 701899"/>
                <a:gd name="connsiteX6-211" fmla="*/ 9161679 w 12197134"/>
                <a:gd name="connsiteY6-212" fmla="*/ 535393 h 701899"/>
                <a:gd name="connsiteX7-213" fmla="*/ 10346869 w 12197134"/>
                <a:gd name="connsiteY7-214" fmla="*/ 141668 h 701899"/>
                <a:gd name="connsiteX8-215" fmla="*/ 11415816 w 12197134"/>
                <a:gd name="connsiteY8-216" fmla="*/ 0 h 701899"/>
                <a:gd name="connsiteX9-217" fmla="*/ 12197134 w 12197134"/>
                <a:gd name="connsiteY9-218" fmla="*/ 9749 h 701899"/>
                <a:gd name="connsiteX10-219" fmla="*/ 12197134 w 12197134"/>
                <a:gd name="connsiteY10-220" fmla="*/ 701899 h 701899"/>
                <a:gd name="connsiteX11-221" fmla="*/ 5134 w 12197134"/>
                <a:gd name="connsiteY11-222" fmla="*/ 701899 h 701899"/>
                <a:gd name="connsiteX12" fmla="*/ 0 w 12197134"/>
                <a:gd name="connsiteY12" fmla="*/ 504802 h 701899"/>
                <a:gd name="connsiteX0-223" fmla="*/ 0 w 12197134"/>
                <a:gd name="connsiteY0-224" fmla="*/ 495053 h 692150"/>
                <a:gd name="connsiteX1-225" fmla="*/ 684756 w 12197134"/>
                <a:gd name="connsiteY1-226" fmla="*/ 556227 h 692150"/>
                <a:gd name="connsiteX2-227" fmla="*/ 1951758 w 12197134"/>
                <a:gd name="connsiteY2-228" fmla="*/ 389497 h 692150"/>
                <a:gd name="connsiteX3-229" fmla="*/ 3100502 w 12197134"/>
                <a:gd name="connsiteY3-230" fmla="*/ 519156 h 692150"/>
                <a:gd name="connsiteX4-231" fmla="*/ 5135274 w 12197134"/>
                <a:gd name="connsiteY4-232" fmla="*/ 579335 h 692150"/>
                <a:gd name="connsiteX5-233" fmla="*/ 6122599 w 12197134"/>
                <a:gd name="connsiteY5-234" fmla="*/ 441012 h 692150"/>
                <a:gd name="connsiteX6-235" fmla="*/ 9161679 w 12197134"/>
                <a:gd name="connsiteY6-236" fmla="*/ 525644 h 692150"/>
                <a:gd name="connsiteX7-237" fmla="*/ 10346869 w 12197134"/>
                <a:gd name="connsiteY7-238" fmla="*/ 131919 h 692150"/>
                <a:gd name="connsiteX8-239" fmla="*/ 11403940 w 12197134"/>
                <a:gd name="connsiteY8-240" fmla="*/ 465263 h 692150"/>
                <a:gd name="connsiteX9-241" fmla="*/ 12197134 w 12197134"/>
                <a:gd name="connsiteY9-242" fmla="*/ 0 h 692150"/>
                <a:gd name="connsiteX10-243" fmla="*/ 12197134 w 12197134"/>
                <a:gd name="connsiteY10-244" fmla="*/ 692150 h 692150"/>
                <a:gd name="connsiteX11-245" fmla="*/ 5134 w 12197134"/>
                <a:gd name="connsiteY11-246" fmla="*/ 692150 h 692150"/>
                <a:gd name="connsiteX12-247" fmla="*/ 0 w 12197134"/>
                <a:gd name="connsiteY12-248" fmla="*/ 495053 h 692150"/>
                <a:gd name="connsiteX0-249" fmla="*/ 0 w 12209009"/>
                <a:gd name="connsiteY0-250" fmla="*/ 365218 h 562315"/>
                <a:gd name="connsiteX1-251" fmla="*/ 684756 w 12209009"/>
                <a:gd name="connsiteY1-252" fmla="*/ 426392 h 562315"/>
                <a:gd name="connsiteX2-253" fmla="*/ 1951758 w 12209009"/>
                <a:gd name="connsiteY2-254" fmla="*/ 259662 h 562315"/>
                <a:gd name="connsiteX3-255" fmla="*/ 3100502 w 12209009"/>
                <a:gd name="connsiteY3-256" fmla="*/ 389321 h 562315"/>
                <a:gd name="connsiteX4-257" fmla="*/ 5135274 w 12209009"/>
                <a:gd name="connsiteY4-258" fmla="*/ 449500 h 562315"/>
                <a:gd name="connsiteX5-259" fmla="*/ 6122599 w 12209009"/>
                <a:gd name="connsiteY5-260" fmla="*/ 311177 h 562315"/>
                <a:gd name="connsiteX6-261" fmla="*/ 9161679 w 12209009"/>
                <a:gd name="connsiteY6-262" fmla="*/ 395809 h 562315"/>
                <a:gd name="connsiteX7-263" fmla="*/ 10346869 w 12209009"/>
                <a:gd name="connsiteY7-264" fmla="*/ 2084 h 562315"/>
                <a:gd name="connsiteX8-265" fmla="*/ 11403940 w 12209009"/>
                <a:gd name="connsiteY8-266" fmla="*/ 335428 h 562315"/>
                <a:gd name="connsiteX9-267" fmla="*/ 12209009 w 12209009"/>
                <a:gd name="connsiteY9-268" fmla="*/ 273926 h 562315"/>
                <a:gd name="connsiteX10-269" fmla="*/ 12197134 w 12209009"/>
                <a:gd name="connsiteY10-270" fmla="*/ 562315 h 562315"/>
                <a:gd name="connsiteX11-271" fmla="*/ 5134 w 12209009"/>
                <a:gd name="connsiteY11-272" fmla="*/ 562315 h 562315"/>
                <a:gd name="connsiteX12-273" fmla="*/ 0 w 12209009"/>
                <a:gd name="connsiteY12-274" fmla="*/ 365218 h 562315"/>
                <a:gd name="connsiteX0-275" fmla="*/ 0 w 12209009"/>
                <a:gd name="connsiteY0-276" fmla="*/ 130372 h 327469"/>
                <a:gd name="connsiteX1-277" fmla="*/ 684756 w 12209009"/>
                <a:gd name="connsiteY1-278" fmla="*/ 191546 h 327469"/>
                <a:gd name="connsiteX2-279" fmla="*/ 1951758 w 12209009"/>
                <a:gd name="connsiteY2-280" fmla="*/ 24816 h 327469"/>
                <a:gd name="connsiteX3-281" fmla="*/ 3100502 w 12209009"/>
                <a:gd name="connsiteY3-282" fmla="*/ 154475 h 327469"/>
                <a:gd name="connsiteX4-283" fmla="*/ 5135274 w 12209009"/>
                <a:gd name="connsiteY4-284" fmla="*/ 214654 h 327469"/>
                <a:gd name="connsiteX5-285" fmla="*/ 6122599 w 12209009"/>
                <a:gd name="connsiteY5-286" fmla="*/ 76331 h 327469"/>
                <a:gd name="connsiteX6-287" fmla="*/ 9161679 w 12209009"/>
                <a:gd name="connsiteY6-288" fmla="*/ 160963 h 327469"/>
                <a:gd name="connsiteX7-289" fmla="*/ 10334993 w 12209009"/>
                <a:gd name="connsiteY7-290" fmla="*/ 4745 h 327469"/>
                <a:gd name="connsiteX8-291" fmla="*/ 11403940 w 12209009"/>
                <a:gd name="connsiteY8-292" fmla="*/ 100582 h 327469"/>
                <a:gd name="connsiteX9-293" fmla="*/ 12209009 w 12209009"/>
                <a:gd name="connsiteY9-294" fmla="*/ 39080 h 327469"/>
                <a:gd name="connsiteX10-295" fmla="*/ 12197134 w 12209009"/>
                <a:gd name="connsiteY10-296" fmla="*/ 327469 h 327469"/>
                <a:gd name="connsiteX11-297" fmla="*/ 5134 w 12209009"/>
                <a:gd name="connsiteY11-298" fmla="*/ 327469 h 327469"/>
                <a:gd name="connsiteX12-299" fmla="*/ 0 w 12209009"/>
                <a:gd name="connsiteY12-300" fmla="*/ 130372 h 327469"/>
                <a:gd name="connsiteX0-301" fmla="*/ 0 w 12197134"/>
                <a:gd name="connsiteY0-302" fmla="*/ 130372 h 327469"/>
                <a:gd name="connsiteX1-303" fmla="*/ 684756 w 12197134"/>
                <a:gd name="connsiteY1-304" fmla="*/ 191546 h 327469"/>
                <a:gd name="connsiteX2-305" fmla="*/ 1951758 w 12197134"/>
                <a:gd name="connsiteY2-306" fmla="*/ 24816 h 327469"/>
                <a:gd name="connsiteX3-307" fmla="*/ 3100502 w 12197134"/>
                <a:gd name="connsiteY3-308" fmla="*/ 154475 h 327469"/>
                <a:gd name="connsiteX4-309" fmla="*/ 5135274 w 12197134"/>
                <a:gd name="connsiteY4-310" fmla="*/ 214654 h 327469"/>
                <a:gd name="connsiteX5-311" fmla="*/ 6122599 w 12197134"/>
                <a:gd name="connsiteY5-312" fmla="*/ 76331 h 327469"/>
                <a:gd name="connsiteX6-313" fmla="*/ 9161679 w 12197134"/>
                <a:gd name="connsiteY6-314" fmla="*/ 160963 h 327469"/>
                <a:gd name="connsiteX7-315" fmla="*/ 10334993 w 12197134"/>
                <a:gd name="connsiteY7-316" fmla="*/ 4745 h 327469"/>
                <a:gd name="connsiteX8-317" fmla="*/ 11403940 w 12197134"/>
                <a:gd name="connsiteY8-318" fmla="*/ 100582 h 327469"/>
                <a:gd name="connsiteX9-319" fmla="*/ 12196652 w 12197134"/>
                <a:gd name="connsiteY9-320" fmla="*/ 32902 h 327469"/>
                <a:gd name="connsiteX10-321" fmla="*/ 12197134 w 12197134"/>
                <a:gd name="connsiteY10-322" fmla="*/ 327469 h 327469"/>
                <a:gd name="connsiteX11-323" fmla="*/ 5134 w 12197134"/>
                <a:gd name="connsiteY11-324" fmla="*/ 327469 h 327469"/>
                <a:gd name="connsiteX12-325" fmla="*/ 0 w 12197134"/>
                <a:gd name="connsiteY12-326" fmla="*/ 130372 h 32746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51" y="connsiteY7-52"/>
                </a:cxn>
                <a:cxn ang="0">
                  <a:pos x="connsiteX8-69" y="connsiteY8-70"/>
                </a:cxn>
                <a:cxn ang="0">
                  <a:pos x="connsiteX9-89" y="connsiteY9-90"/>
                </a:cxn>
                <a:cxn ang="0">
                  <a:pos x="connsiteX10-151" y="connsiteY10-152"/>
                </a:cxn>
                <a:cxn ang="0">
                  <a:pos x="connsiteX11-197" y="connsiteY11-198"/>
                </a:cxn>
                <a:cxn ang="0">
                  <a:pos x="connsiteX12-247" y="connsiteY12-248"/>
                </a:cxn>
              </a:cxnLst>
              <a:rect l="l" t="t" r="r" b="b"/>
              <a:pathLst>
                <a:path w="12197134" h="327469">
                  <a:moveTo>
                    <a:pt x="0" y="130372"/>
                  </a:moveTo>
                  <a:cubicBezTo>
                    <a:pt x="187411" y="75797"/>
                    <a:pt x="250312" y="209139"/>
                    <a:pt x="684756" y="191546"/>
                  </a:cubicBezTo>
                  <a:cubicBezTo>
                    <a:pt x="1119200" y="173953"/>
                    <a:pt x="1549134" y="48500"/>
                    <a:pt x="1951758" y="24816"/>
                  </a:cubicBezTo>
                  <a:cubicBezTo>
                    <a:pt x="2354382" y="1132"/>
                    <a:pt x="2500643" y="138669"/>
                    <a:pt x="3100502" y="154475"/>
                  </a:cubicBezTo>
                  <a:cubicBezTo>
                    <a:pt x="3700361" y="170281"/>
                    <a:pt x="4631591" y="227678"/>
                    <a:pt x="5135274" y="214654"/>
                  </a:cubicBezTo>
                  <a:cubicBezTo>
                    <a:pt x="5638957" y="201630"/>
                    <a:pt x="5520804" y="69446"/>
                    <a:pt x="6122599" y="76331"/>
                  </a:cubicBezTo>
                  <a:cubicBezTo>
                    <a:pt x="7032706" y="3351"/>
                    <a:pt x="8251572" y="233943"/>
                    <a:pt x="9161679" y="160963"/>
                  </a:cubicBezTo>
                  <a:cubicBezTo>
                    <a:pt x="9659662" y="160963"/>
                    <a:pt x="9837010" y="4745"/>
                    <a:pt x="10334993" y="4745"/>
                  </a:cubicBezTo>
                  <a:cubicBezTo>
                    <a:pt x="10691309" y="-29599"/>
                    <a:pt x="11047624" y="134926"/>
                    <a:pt x="11403940" y="100582"/>
                  </a:cubicBezTo>
                  <a:lnTo>
                    <a:pt x="12196652" y="32902"/>
                  </a:lnTo>
                  <a:cubicBezTo>
                    <a:pt x="12196813" y="131091"/>
                    <a:pt x="12196973" y="229280"/>
                    <a:pt x="12197134" y="327469"/>
                  </a:cubicBezTo>
                  <a:lnTo>
                    <a:pt x="5134" y="327469"/>
                  </a:lnTo>
                  <a:lnTo>
                    <a:pt x="0" y="130372"/>
                  </a:lnTo>
                  <a:close/>
                </a:path>
              </a:pathLst>
            </a:custGeom>
            <a:solidFill>
              <a:srgbClr val="5B8A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355419" y="6178534"/>
              <a:ext cx="32252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10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1064861" y="6581942"/>
              <a:ext cx="242931" cy="143631"/>
              <a:chOff x="8273120" y="-944200"/>
              <a:chExt cx="1255191" cy="742122"/>
            </a:xfrm>
          </p:grpSpPr>
          <p:sp>
            <p:nvSpPr>
              <p:cNvPr id="10" name="Oval 9"/>
              <p:cNvSpPr/>
              <p:nvPr/>
            </p:nvSpPr>
            <p:spPr>
              <a:xfrm rot="1800000">
                <a:off x="8521145" y="-944200"/>
                <a:ext cx="1007166" cy="742122"/>
              </a:xfrm>
              <a:prstGeom prst="ellipse">
                <a:avLst/>
              </a:prstGeom>
              <a:solidFill>
                <a:srgbClr val="B06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/>
              <p:cNvSpPr/>
              <p:nvPr/>
            </p:nvSpPr>
            <p:spPr>
              <a:xfrm rot="438097">
                <a:off x="8273120" y="-668561"/>
                <a:ext cx="746070" cy="440978"/>
              </a:xfrm>
              <a:prstGeom prst="ellipse">
                <a:avLst/>
              </a:prstGeom>
              <a:solidFill>
                <a:srgbClr val="7B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579B82F-AA57-4CD0-BA67-97694EE365F8}"/>
              </a:ext>
            </a:extLst>
          </p:cNvPr>
          <p:cNvSpPr txBox="1"/>
          <p:nvPr/>
        </p:nvSpPr>
        <p:spPr>
          <a:xfrm>
            <a:off x="1303376" y="-26474"/>
            <a:ext cx="95801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60BB3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  <a:cs typeface="Calibri" panose="020F0502020204030204" pitchFamily="34" charset="0"/>
              </a:rPr>
              <a:t>Count of Sidewalk spread over the NYC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18E7EDA-559C-4EEC-B226-CA2B39884867}"/>
              </a:ext>
            </a:extLst>
          </p:cNvPr>
          <p:cNvGrpSpPr/>
          <p:nvPr/>
        </p:nvGrpSpPr>
        <p:grpSpPr>
          <a:xfrm>
            <a:off x="1303376" y="668116"/>
            <a:ext cx="9580113" cy="45719"/>
            <a:chOff x="7180289" y="-1292085"/>
            <a:chExt cx="5456416" cy="257764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9E7CF1E-84E2-4382-9722-2EF67416EDA3}"/>
                </a:ext>
              </a:extLst>
            </p:cNvPr>
            <p:cNvSpPr/>
            <p:nvPr/>
          </p:nvSpPr>
          <p:spPr>
            <a:xfrm>
              <a:off x="7180289" y="-1289154"/>
              <a:ext cx="1364104" cy="254833"/>
            </a:xfrm>
            <a:prstGeom prst="rect">
              <a:avLst/>
            </a:prstGeom>
            <a:solidFill>
              <a:srgbClr val="57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99EAC05-87D5-4672-B7C7-0053CB9BD34C}"/>
                </a:ext>
              </a:extLst>
            </p:cNvPr>
            <p:cNvSpPr/>
            <p:nvPr/>
          </p:nvSpPr>
          <p:spPr>
            <a:xfrm>
              <a:off x="8544393" y="-1289155"/>
              <a:ext cx="1364104" cy="254833"/>
            </a:xfrm>
            <a:prstGeom prst="rect">
              <a:avLst/>
            </a:prstGeom>
            <a:solidFill>
              <a:srgbClr val="5B8A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943C8A1-A1D3-4560-8B8D-47EA6D415533}"/>
                </a:ext>
              </a:extLst>
            </p:cNvPr>
            <p:cNvSpPr/>
            <p:nvPr/>
          </p:nvSpPr>
          <p:spPr>
            <a:xfrm>
              <a:off x="9908497" y="-1292084"/>
              <a:ext cx="1364104" cy="254833"/>
            </a:xfrm>
            <a:prstGeom prst="rect">
              <a:avLst/>
            </a:prstGeom>
            <a:solidFill>
              <a:srgbClr val="B7E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77506C6-75D8-4956-8168-F301C1497CC8}"/>
                </a:ext>
              </a:extLst>
            </p:cNvPr>
            <p:cNvSpPr/>
            <p:nvPr/>
          </p:nvSpPr>
          <p:spPr>
            <a:xfrm>
              <a:off x="11272601" y="-1292085"/>
              <a:ext cx="1364104" cy="254833"/>
            </a:xfrm>
            <a:prstGeom prst="rect">
              <a:avLst/>
            </a:prstGeom>
            <a:solidFill>
              <a:srgbClr val="428F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7ACC436A-C93E-443A-94A3-BE9C903C5D68}"/>
              </a:ext>
            </a:extLst>
          </p:cNvPr>
          <p:cNvSpPr txBox="1"/>
          <p:nvPr/>
        </p:nvSpPr>
        <p:spPr>
          <a:xfrm>
            <a:off x="1211571" y="875691"/>
            <a:ext cx="976372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As we can see, that the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Sidewalk</a:t>
            </a:r>
            <a:r>
              <a:rPr lang="en-US" dirty="0">
                <a:solidFill>
                  <a:srgbClr val="002060"/>
                </a:solidFill>
                <a:latin typeface="Trebuchet MS" panose="020B0603020202020204" pitchFamily="34" charset="0"/>
              </a:rPr>
              <a:t> 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spread  over the NYC</a:t>
            </a:r>
          </a:p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Plotted using Maps with real-time data and visualized with a range varying from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7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to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21,356</a:t>
            </a:r>
          </a:p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We have used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Zip Codes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to showcase the amount of spread in the city.</a:t>
            </a:r>
          </a:p>
        </p:txBody>
      </p:sp>
      <p:pic>
        <p:nvPicPr>
          <p:cNvPr id="2" name="10">
            <a:hlinkClick r:id="" action="ppaction://media"/>
            <a:extLst>
              <a:ext uri="{FF2B5EF4-FFF2-40B4-BE49-F238E27FC236}">
                <a16:creationId xmlns:a16="http://schemas.microsoft.com/office/drawing/2014/main" id="{44090867-9515-45E1-918F-F37036CAC4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30643" y="2591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86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F66F53-86C5-4559-B3D8-69B59ABC85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59" y="781327"/>
            <a:ext cx="11128681" cy="5849336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-5134" y="6087528"/>
            <a:ext cx="12197134" cy="770472"/>
            <a:chOff x="-5134" y="6087528"/>
            <a:chExt cx="12197134" cy="770472"/>
          </a:xfrm>
        </p:grpSpPr>
        <p:grpSp>
          <p:nvGrpSpPr>
            <p:cNvPr id="5" name="Group 4"/>
            <p:cNvGrpSpPr/>
            <p:nvPr/>
          </p:nvGrpSpPr>
          <p:grpSpPr>
            <a:xfrm>
              <a:off x="419507" y="6573403"/>
              <a:ext cx="312471" cy="184746"/>
              <a:chOff x="8273120" y="-944200"/>
              <a:chExt cx="1255191" cy="742122"/>
            </a:xfrm>
          </p:grpSpPr>
          <p:sp>
            <p:nvSpPr>
              <p:cNvPr id="12" name="Oval 11"/>
              <p:cNvSpPr/>
              <p:nvPr/>
            </p:nvSpPr>
            <p:spPr>
              <a:xfrm rot="1800000">
                <a:off x="8521145" y="-944200"/>
                <a:ext cx="1007166" cy="742122"/>
              </a:xfrm>
              <a:prstGeom prst="ellipse">
                <a:avLst/>
              </a:prstGeom>
              <a:solidFill>
                <a:srgbClr val="B06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 rot="438097">
                <a:off x="8273120" y="-668561"/>
                <a:ext cx="746070" cy="440978"/>
              </a:xfrm>
              <a:prstGeom prst="ellipse">
                <a:avLst/>
              </a:prstGeom>
              <a:solidFill>
                <a:srgbClr val="7B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email"/>
            <a:stretch>
              <a:fillRect/>
            </a:stretch>
          </p:blipFill>
          <p:spPr>
            <a:xfrm>
              <a:off x="11103429" y="6087528"/>
              <a:ext cx="640080" cy="680085"/>
            </a:xfrm>
            <a:prstGeom prst="rect">
              <a:avLst/>
            </a:prstGeom>
          </p:spPr>
        </p:pic>
        <p:sp>
          <p:nvSpPr>
            <p:cNvPr id="7" name="Rectangle 4"/>
            <p:cNvSpPr/>
            <p:nvPr/>
          </p:nvSpPr>
          <p:spPr>
            <a:xfrm>
              <a:off x="-5134" y="6530531"/>
              <a:ext cx="12197134" cy="327469"/>
            </a:xfrm>
            <a:custGeom>
              <a:avLst/>
              <a:gdLst>
                <a:gd name="connsiteX0" fmla="*/ 0 w 12192000"/>
                <a:gd name="connsiteY0" fmla="*/ 0 h 692150"/>
                <a:gd name="connsiteX1" fmla="*/ 12192000 w 12192000"/>
                <a:gd name="connsiteY1" fmla="*/ 0 h 692150"/>
                <a:gd name="connsiteX2" fmla="*/ 12192000 w 12192000"/>
                <a:gd name="connsiteY2" fmla="*/ 692150 h 692150"/>
                <a:gd name="connsiteX3" fmla="*/ 0 w 12192000"/>
                <a:gd name="connsiteY3" fmla="*/ 692150 h 692150"/>
                <a:gd name="connsiteX4" fmla="*/ 0 w 12192000"/>
                <a:gd name="connsiteY4" fmla="*/ 0 h 692150"/>
                <a:gd name="connsiteX0-1" fmla="*/ 0 w 12192000"/>
                <a:gd name="connsiteY0-2" fmla="*/ 0 h 692150"/>
                <a:gd name="connsiteX1-3" fmla="*/ 6117465 w 12192000"/>
                <a:gd name="connsiteY1-4" fmla="*/ 441012 h 692150"/>
                <a:gd name="connsiteX2-5" fmla="*/ 12192000 w 12192000"/>
                <a:gd name="connsiteY2-6" fmla="*/ 0 h 692150"/>
                <a:gd name="connsiteX3-7" fmla="*/ 12192000 w 12192000"/>
                <a:gd name="connsiteY3-8" fmla="*/ 692150 h 692150"/>
                <a:gd name="connsiteX4-9" fmla="*/ 0 w 12192000"/>
                <a:gd name="connsiteY4-10" fmla="*/ 692150 h 692150"/>
                <a:gd name="connsiteX5" fmla="*/ 0 w 12192000"/>
                <a:gd name="connsiteY5" fmla="*/ 0 h 692150"/>
                <a:gd name="connsiteX0-11" fmla="*/ 0 w 12192000"/>
                <a:gd name="connsiteY0-12" fmla="*/ 0 h 692150"/>
                <a:gd name="connsiteX1-13" fmla="*/ 6117465 w 12192000"/>
                <a:gd name="connsiteY1-14" fmla="*/ 441012 h 692150"/>
                <a:gd name="connsiteX2-15" fmla="*/ 8847786 w 12192000"/>
                <a:gd name="connsiteY2-16" fmla="*/ 3130 h 692150"/>
                <a:gd name="connsiteX3-17" fmla="*/ 12192000 w 12192000"/>
                <a:gd name="connsiteY3-18" fmla="*/ 0 h 692150"/>
                <a:gd name="connsiteX4-19" fmla="*/ 12192000 w 12192000"/>
                <a:gd name="connsiteY4-20" fmla="*/ 692150 h 692150"/>
                <a:gd name="connsiteX5-21" fmla="*/ 0 w 12192000"/>
                <a:gd name="connsiteY5-22" fmla="*/ 692150 h 692150"/>
                <a:gd name="connsiteX6" fmla="*/ 0 w 12192000"/>
                <a:gd name="connsiteY6" fmla="*/ 0 h 692150"/>
                <a:gd name="connsiteX0-23" fmla="*/ 0 w 12192000"/>
                <a:gd name="connsiteY0-24" fmla="*/ 0 h 692150"/>
                <a:gd name="connsiteX1-25" fmla="*/ 6117465 w 12192000"/>
                <a:gd name="connsiteY1-26" fmla="*/ 441012 h 692150"/>
                <a:gd name="connsiteX2-27" fmla="*/ 8847786 w 12192000"/>
                <a:gd name="connsiteY2-28" fmla="*/ 3130 h 692150"/>
                <a:gd name="connsiteX3-29" fmla="*/ 10341735 w 12192000"/>
                <a:gd name="connsiteY3-30" fmla="*/ 131919 h 692150"/>
                <a:gd name="connsiteX4-31" fmla="*/ 12192000 w 12192000"/>
                <a:gd name="connsiteY4-32" fmla="*/ 0 h 692150"/>
                <a:gd name="connsiteX5-33" fmla="*/ 12192000 w 12192000"/>
                <a:gd name="connsiteY5-34" fmla="*/ 692150 h 692150"/>
                <a:gd name="connsiteX6-35" fmla="*/ 0 w 12192000"/>
                <a:gd name="connsiteY6-36" fmla="*/ 692150 h 692150"/>
                <a:gd name="connsiteX7" fmla="*/ 0 w 12192000"/>
                <a:gd name="connsiteY7" fmla="*/ 0 h 692150"/>
                <a:gd name="connsiteX0-37" fmla="*/ 0 w 12192000"/>
                <a:gd name="connsiteY0-38" fmla="*/ 9749 h 701899"/>
                <a:gd name="connsiteX1-39" fmla="*/ 6117465 w 12192000"/>
                <a:gd name="connsiteY1-40" fmla="*/ 450761 h 701899"/>
                <a:gd name="connsiteX2-41" fmla="*/ 8847786 w 12192000"/>
                <a:gd name="connsiteY2-42" fmla="*/ 12879 h 701899"/>
                <a:gd name="connsiteX3-43" fmla="*/ 10341735 w 12192000"/>
                <a:gd name="connsiteY3-44" fmla="*/ 141668 h 701899"/>
                <a:gd name="connsiteX4-45" fmla="*/ 11410682 w 12192000"/>
                <a:gd name="connsiteY4-46" fmla="*/ 0 h 701899"/>
                <a:gd name="connsiteX5-47" fmla="*/ 12192000 w 12192000"/>
                <a:gd name="connsiteY5-48" fmla="*/ 9749 h 701899"/>
                <a:gd name="connsiteX6-49" fmla="*/ 12192000 w 12192000"/>
                <a:gd name="connsiteY6-50" fmla="*/ 701899 h 701899"/>
                <a:gd name="connsiteX7-51" fmla="*/ 0 w 12192000"/>
                <a:gd name="connsiteY7-52" fmla="*/ 701899 h 701899"/>
                <a:gd name="connsiteX8" fmla="*/ 0 w 12192000"/>
                <a:gd name="connsiteY8" fmla="*/ 9749 h 701899"/>
                <a:gd name="connsiteX0-53" fmla="*/ 0 w 12192000"/>
                <a:gd name="connsiteY0-54" fmla="*/ 13770 h 705920"/>
                <a:gd name="connsiteX1-55" fmla="*/ 2601532 w 12192000"/>
                <a:gd name="connsiteY1-56" fmla="*/ 403267 h 705920"/>
                <a:gd name="connsiteX2-57" fmla="*/ 6117465 w 12192000"/>
                <a:gd name="connsiteY2-58" fmla="*/ 454782 h 705920"/>
                <a:gd name="connsiteX3-59" fmla="*/ 8847786 w 12192000"/>
                <a:gd name="connsiteY3-60" fmla="*/ 16900 h 705920"/>
                <a:gd name="connsiteX4-61" fmla="*/ 10341735 w 12192000"/>
                <a:gd name="connsiteY4-62" fmla="*/ 145689 h 705920"/>
                <a:gd name="connsiteX5-63" fmla="*/ 11410682 w 12192000"/>
                <a:gd name="connsiteY5-64" fmla="*/ 4021 h 705920"/>
                <a:gd name="connsiteX6-65" fmla="*/ 12192000 w 12192000"/>
                <a:gd name="connsiteY6-66" fmla="*/ 13770 h 705920"/>
                <a:gd name="connsiteX7-67" fmla="*/ 12192000 w 12192000"/>
                <a:gd name="connsiteY7-68" fmla="*/ 705920 h 705920"/>
                <a:gd name="connsiteX8-69" fmla="*/ 0 w 12192000"/>
                <a:gd name="connsiteY8-70" fmla="*/ 705920 h 705920"/>
                <a:gd name="connsiteX9" fmla="*/ 0 w 12192000"/>
                <a:gd name="connsiteY9" fmla="*/ 13770 h 705920"/>
                <a:gd name="connsiteX0-71" fmla="*/ 25758 w 12192000"/>
                <a:gd name="connsiteY0-72" fmla="*/ 486267 h 701899"/>
                <a:gd name="connsiteX1-73" fmla="*/ 2601532 w 12192000"/>
                <a:gd name="connsiteY1-74" fmla="*/ 399246 h 701899"/>
                <a:gd name="connsiteX2-75" fmla="*/ 6117465 w 12192000"/>
                <a:gd name="connsiteY2-76" fmla="*/ 450761 h 701899"/>
                <a:gd name="connsiteX3-77" fmla="*/ 8847786 w 12192000"/>
                <a:gd name="connsiteY3-78" fmla="*/ 12879 h 701899"/>
                <a:gd name="connsiteX4-79" fmla="*/ 10341735 w 12192000"/>
                <a:gd name="connsiteY4-80" fmla="*/ 141668 h 701899"/>
                <a:gd name="connsiteX5-81" fmla="*/ 11410682 w 12192000"/>
                <a:gd name="connsiteY5-82" fmla="*/ 0 h 701899"/>
                <a:gd name="connsiteX6-83" fmla="*/ 12192000 w 12192000"/>
                <a:gd name="connsiteY6-84" fmla="*/ 9749 h 701899"/>
                <a:gd name="connsiteX7-85" fmla="*/ 12192000 w 12192000"/>
                <a:gd name="connsiteY7-86" fmla="*/ 701899 h 701899"/>
                <a:gd name="connsiteX8-87" fmla="*/ 0 w 12192000"/>
                <a:gd name="connsiteY8-88" fmla="*/ 701899 h 701899"/>
                <a:gd name="connsiteX9-89" fmla="*/ 25758 w 12192000"/>
                <a:gd name="connsiteY9-90" fmla="*/ 486267 h 701899"/>
                <a:gd name="connsiteX0-91" fmla="*/ 0 w 12197134"/>
                <a:gd name="connsiteY0-92" fmla="*/ 504802 h 701899"/>
                <a:gd name="connsiteX1-93" fmla="*/ 2606666 w 12197134"/>
                <a:gd name="connsiteY1-94" fmla="*/ 399246 h 701899"/>
                <a:gd name="connsiteX2-95" fmla="*/ 6122599 w 12197134"/>
                <a:gd name="connsiteY2-96" fmla="*/ 450761 h 701899"/>
                <a:gd name="connsiteX3-97" fmla="*/ 8852920 w 12197134"/>
                <a:gd name="connsiteY3-98" fmla="*/ 12879 h 701899"/>
                <a:gd name="connsiteX4-99" fmla="*/ 10346869 w 12197134"/>
                <a:gd name="connsiteY4-100" fmla="*/ 141668 h 701899"/>
                <a:gd name="connsiteX5-101" fmla="*/ 11415816 w 12197134"/>
                <a:gd name="connsiteY5-102" fmla="*/ 0 h 701899"/>
                <a:gd name="connsiteX6-103" fmla="*/ 12197134 w 12197134"/>
                <a:gd name="connsiteY6-104" fmla="*/ 9749 h 701899"/>
                <a:gd name="connsiteX7-105" fmla="*/ 12197134 w 12197134"/>
                <a:gd name="connsiteY7-106" fmla="*/ 701899 h 701899"/>
                <a:gd name="connsiteX8-107" fmla="*/ 5134 w 12197134"/>
                <a:gd name="connsiteY8-108" fmla="*/ 701899 h 701899"/>
                <a:gd name="connsiteX9-109" fmla="*/ 0 w 12197134"/>
                <a:gd name="connsiteY9-110" fmla="*/ 504802 h 701899"/>
                <a:gd name="connsiteX0-111" fmla="*/ 0 w 12197134"/>
                <a:gd name="connsiteY0-112" fmla="*/ 504802 h 701899"/>
                <a:gd name="connsiteX1-113" fmla="*/ 684756 w 12197134"/>
                <a:gd name="connsiteY1-114" fmla="*/ 565976 h 701899"/>
                <a:gd name="connsiteX2-115" fmla="*/ 2606666 w 12197134"/>
                <a:gd name="connsiteY2-116" fmla="*/ 399246 h 701899"/>
                <a:gd name="connsiteX3-117" fmla="*/ 6122599 w 12197134"/>
                <a:gd name="connsiteY3-118" fmla="*/ 450761 h 701899"/>
                <a:gd name="connsiteX4-119" fmla="*/ 8852920 w 12197134"/>
                <a:gd name="connsiteY4-120" fmla="*/ 12879 h 701899"/>
                <a:gd name="connsiteX5-121" fmla="*/ 10346869 w 12197134"/>
                <a:gd name="connsiteY5-122" fmla="*/ 141668 h 701899"/>
                <a:gd name="connsiteX6-123" fmla="*/ 11415816 w 12197134"/>
                <a:gd name="connsiteY6-124" fmla="*/ 0 h 701899"/>
                <a:gd name="connsiteX7-125" fmla="*/ 12197134 w 12197134"/>
                <a:gd name="connsiteY7-126" fmla="*/ 9749 h 701899"/>
                <a:gd name="connsiteX8-127" fmla="*/ 12197134 w 12197134"/>
                <a:gd name="connsiteY8-128" fmla="*/ 701899 h 701899"/>
                <a:gd name="connsiteX9-129" fmla="*/ 5134 w 12197134"/>
                <a:gd name="connsiteY9-130" fmla="*/ 701899 h 701899"/>
                <a:gd name="connsiteX10" fmla="*/ 0 w 12197134"/>
                <a:gd name="connsiteY10" fmla="*/ 504802 h 701899"/>
                <a:gd name="connsiteX0-131" fmla="*/ 0 w 12197134"/>
                <a:gd name="connsiteY0-132" fmla="*/ 504802 h 701899"/>
                <a:gd name="connsiteX1-133" fmla="*/ 684756 w 12197134"/>
                <a:gd name="connsiteY1-134" fmla="*/ 565976 h 701899"/>
                <a:gd name="connsiteX2-135" fmla="*/ 1951758 w 12197134"/>
                <a:gd name="connsiteY2-136" fmla="*/ 399246 h 701899"/>
                <a:gd name="connsiteX3-137" fmla="*/ 6122599 w 12197134"/>
                <a:gd name="connsiteY3-138" fmla="*/ 450761 h 701899"/>
                <a:gd name="connsiteX4-139" fmla="*/ 8852920 w 12197134"/>
                <a:gd name="connsiteY4-140" fmla="*/ 12879 h 701899"/>
                <a:gd name="connsiteX5-141" fmla="*/ 10346869 w 12197134"/>
                <a:gd name="connsiteY5-142" fmla="*/ 141668 h 701899"/>
                <a:gd name="connsiteX6-143" fmla="*/ 11415816 w 12197134"/>
                <a:gd name="connsiteY6-144" fmla="*/ 0 h 701899"/>
                <a:gd name="connsiteX7-145" fmla="*/ 12197134 w 12197134"/>
                <a:gd name="connsiteY7-146" fmla="*/ 9749 h 701899"/>
                <a:gd name="connsiteX8-147" fmla="*/ 12197134 w 12197134"/>
                <a:gd name="connsiteY8-148" fmla="*/ 701899 h 701899"/>
                <a:gd name="connsiteX9-149" fmla="*/ 5134 w 12197134"/>
                <a:gd name="connsiteY9-150" fmla="*/ 701899 h 701899"/>
                <a:gd name="connsiteX10-151" fmla="*/ 0 w 12197134"/>
                <a:gd name="connsiteY10-152" fmla="*/ 504802 h 701899"/>
                <a:gd name="connsiteX0-153" fmla="*/ 0 w 12197134"/>
                <a:gd name="connsiteY0-154" fmla="*/ 504802 h 701899"/>
                <a:gd name="connsiteX1-155" fmla="*/ 684756 w 12197134"/>
                <a:gd name="connsiteY1-156" fmla="*/ 565976 h 701899"/>
                <a:gd name="connsiteX2-157" fmla="*/ 1951758 w 12197134"/>
                <a:gd name="connsiteY2-158" fmla="*/ 399246 h 701899"/>
                <a:gd name="connsiteX3-159" fmla="*/ 3100502 w 12197134"/>
                <a:gd name="connsiteY3-160" fmla="*/ 528905 h 701899"/>
                <a:gd name="connsiteX4-161" fmla="*/ 6122599 w 12197134"/>
                <a:gd name="connsiteY4-162" fmla="*/ 450761 h 701899"/>
                <a:gd name="connsiteX5-163" fmla="*/ 8852920 w 12197134"/>
                <a:gd name="connsiteY5-164" fmla="*/ 12879 h 701899"/>
                <a:gd name="connsiteX6-165" fmla="*/ 10346869 w 12197134"/>
                <a:gd name="connsiteY6-166" fmla="*/ 141668 h 701899"/>
                <a:gd name="connsiteX7-167" fmla="*/ 11415816 w 12197134"/>
                <a:gd name="connsiteY7-168" fmla="*/ 0 h 701899"/>
                <a:gd name="connsiteX8-169" fmla="*/ 12197134 w 12197134"/>
                <a:gd name="connsiteY8-170" fmla="*/ 9749 h 701899"/>
                <a:gd name="connsiteX9-171" fmla="*/ 12197134 w 12197134"/>
                <a:gd name="connsiteY9-172" fmla="*/ 701899 h 701899"/>
                <a:gd name="connsiteX10-173" fmla="*/ 5134 w 12197134"/>
                <a:gd name="connsiteY10-174" fmla="*/ 701899 h 701899"/>
                <a:gd name="connsiteX11" fmla="*/ 0 w 12197134"/>
                <a:gd name="connsiteY11" fmla="*/ 504802 h 701899"/>
                <a:gd name="connsiteX0-175" fmla="*/ 0 w 12197134"/>
                <a:gd name="connsiteY0-176" fmla="*/ 504802 h 701899"/>
                <a:gd name="connsiteX1-177" fmla="*/ 684756 w 12197134"/>
                <a:gd name="connsiteY1-178" fmla="*/ 565976 h 701899"/>
                <a:gd name="connsiteX2-179" fmla="*/ 1951758 w 12197134"/>
                <a:gd name="connsiteY2-180" fmla="*/ 399246 h 701899"/>
                <a:gd name="connsiteX3-181" fmla="*/ 3100502 w 12197134"/>
                <a:gd name="connsiteY3-182" fmla="*/ 528905 h 701899"/>
                <a:gd name="connsiteX4-183" fmla="*/ 6122599 w 12197134"/>
                <a:gd name="connsiteY4-184" fmla="*/ 450761 h 701899"/>
                <a:gd name="connsiteX5-185" fmla="*/ 9161679 w 12197134"/>
                <a:gd name="connsiteY5-186" fmla="*/ 535393 h 701899"/>
                <a:gd name="connsiteX6-187" fmla="*/ 10346869 w 12197134"/>
                <a:gd name="connsiteY6-188" fmla="*/ 141668 h 701899"/>
                <a:gd name="connsiteX7-189" fmla="*/ 11415816 w 12197134"/>
                <a:gd name="connsiteY7-190" fmla="*/ 0 h 701899"/>
                <a:gd name="connsiteX8-191" fmla="*/ 12197134 w 12197134"/>
                <a:gd name="connsiteY8-192" fmla="*/ 9749 h 701899"/>
                <a:gd name="connsiteX9-193" fmla="*/ 12197134 w 12197134"/>
                <a:gd name="connsiteY9-194" fmla="*/ 701899 h 701899"/>
                <a:gd name="connsiteX10-195" fmla="*/ 5134 w 12197134"/>
                <a:gd name="connsiteY10-196" fmla="*/ 701899 h 701899"/>
                <a:gd name="connsiteX11-197" fmla="*/ 0 w 12197134"/>
                <a:gd name="connsiteY11-198" fmla="*/ 504802 h 701899"/>
                <a:gd name="connsiteX0-199" fmla="*/ 0 w 12197134"/>
                <a:gd name="connsiteY0-200" fmla="*/ 504802 h 701899"/>
                <a:gd name="connsiteX1-201" fmla="*/ 684756 w 12197134"/>
                <a:gd name="connsiteY1-202" fmla="*/ 565976 h 701899"/>
                <a:gd name="connsiteX2-203" fmla="*/ 1951758 w 12197134"/>
                <a:gd name="connsiteY2-204" fmla="*/ 399246 h 701899"/>
                <a:gd name="connsiteX3-205" fmla="*/ 3100502 w 12197134"/>
                <a:gd name="connsiteY3-206" fmla="*/ 528905 h 701899"/>
                <a:gd name="connsiteX4-207" fmla="*/ 5135274 w 12197134"/>
                <a:gd name="connsiteY4-208" fmla="*/ 589084 h 701899"/>
                <a:gd name="connsiteX5-209" fmla="*/ 6122599 w 12197134"/>
                <a:gd name="connsiteY5-210" fmla="*/ 450761 h 701899"/>
                <a:gd name="connsiteX6-211" fmla="*/ 9161679 w 12197134"/>
                <a:gd name="connsiteY6-212" fmla="*/ 535393 h 701899"/>
                <a:gd name="connsiteX7-213" fmla="*/ 10346869 w 12197134"/>
                <a:gd name="connsiteY7-214" fmla="*/ 141668 h 701899"/>
                <a:gd name="connsiteX8-215" fmla="*/ 11415816 w 12197134"/>
                <a:gd name="connsiteY8-216" fmla="*/ 0 h 701899"/>
                <a:gd name="connsiteX9-217" fmla="*/ 12197134 w 12197134"/>
                <a:gd name="connsiteY9-218" fmla="*/ 9749 h 701899"/>
                <a:gd name="connsiteX10-219" fmla="*/ 12197134 w 12197134"/>
                <a:gd name="connsiteY10-220" fmla="*/ 701899 h 701899"/>
                <a:gd name="connsiteX11-221" fmla="*/ 5134 w 12197134"/>
                <a:gd name="connsiteY11-222" fmla="*/ 701899 h 701899"/>
                <a:gd name="connsiteX12" fmla="*/ 0 w 12197134"/>
                <a:gd name="connsiteY12" fmla="*/ 504802 h 701899"/>
                <a:gd name="connsiteX0-223" fmla="*/ 0 w 12197134"/>
                <a:gd name="connsiteY0-224" fmla="*/ 495053 h 692150"/>
                <a:gd name="connsiteX1-225" fmla="*/ 684756 w 12197134"/>
                <a:gd name="connsiteY1-226" fmla="*/ 556227 h 692150"/>
                <a:gd name="connsiteX2-227" fmla="*/ 1951758 w 12197134"/>
                <a:gd name="connsiteY2-228" fmla="*/ 389497 h 692150"/>
                <a:gd name="connsiteX3-229" fmla="*/ 3100502 w 12197134"/>
                <a:gd name="connsiteY3-230" fmla="*/ 519156 h 692150"/>
                <a:gd name="connsiteX4-231" fmla="*/ 5135274 w 12197134"/>
                <a:gd name="connsiteY4-232" fmla="*/ 579335 h 692150"/>
                <a:gd name="connsiteX5-233" fmla="*/ 6122599 w 12197134"/>
                <a:gd name="connsiteY5-234" fmla="*/ 441012 h 692150"/>
                <a:gd name="connsiteX6-235" fmla="*/ 9161679 w 12197134"/>
                <a:gd name="connsiteY6-236" fmla="*/ 525644 h 692150"/>
                <a:gd name="connsiteX7-237" fmla="*/ 10346869 w 12197134"/>
                <a:gd name="connsiteY7-238" fmla="*/ 131919 h 692150"/>
                <a:gd name="connsiteX8-239" fmla="*/ 11403940 w 12197134"/>
                <a:gd name="connsiteY8-240" fmla="*/ 465263 h 692150"/>
                <a:gd name="connsiteX9-241" fmla="*/ 12197134 w 12197134"/>
                <a:gd name="connsiteY9-242" fmla="*/ 0 h 692150"/>
                <a:gd name="connsiteX10-243" fmla="*/ 12197134 w 12197134"/>
                <a:gd name="connsiteY10-244" fmla="*/ 692150 h 692150"/>
                <a:gd name="connsiteX11-245" fmla="*/ 5134 w 12197134"/>
                <a:gd name="connsiteY11-246" fmla="*/ 692150 h 692150"/>
                <a:gd name="connsiteX12-247" fmla="*/ 0 w 12197134"/>
                <a:gd name="connsiteY12-248" fmla="*/ 495053 h 692150"/>
                <a:gd name="connsiteX0-249" fmla="*/ 0 w 12209009"/>
                <a:gd name="connsiteY0-250" fmla="*/ 365218 h 562315"/>
                <a:gd name="connsiteX1-251" fmla="*/ 684756 w 12209009"/>
                <a:gd name="connsiteY1-252" fmla="*/ 426392 h 562315"/>
                <a:gd name="connsiteX2-253" fmla="*/ 1951758 w 12209009"/>
                <a:gd name="connsiteY2-254" fmla="*/ 259662 h 562315"/>
                <a:gd name="connsiteX3-255" fmla="*/ 3100502 w 12209009"/>
                <a:gd name="connsiteY3-256" fmla="*/ 389321 h 562315"/>
                <a:gd name="connsiteX4-257" fmla="*/ 5135274 w 12209009"/>
                <a:gd name="connsiteY4-258" fmla="*/ 449500 h 562315"/>
                <a:gd name="connsiteX5-259" fmla="*/ 6122599 w 12209009"/>
                <a:gd name="connsiteY5-260" fmla="*/ 311177 h 562315"/>
                <a:gd name="connsiteX6-261" fmla="*/ 9161679 w 12209009"/>
                <a:gd name="connsiteY6-262" fmla="*/ 395809 h 562315"/>
                <a:gd name="connsiteX7-263" fmla="*/ 10346869 w 12209009"/>
                <a:gd name="connsiteY7-264" fmla="*/ 2084 h 562315"/>
                <a:gd name="connsiteX8-265" fmla="*/ 11403940 w 12209009"/>
                <a:gd name="connsiteY8-266" fmla="*/ 335428 h 562315"/>
                <a:gd name="connsiteX9-267" fmla="*/ 12209009 w 12209009"/>
                <a:gd name="connsiteY9-268" fmla="*/ 273926 h 562315"/>
                <a:gd name="connsiteX10-269" fmla="*/ 12197134 w 12209009"/>
                <a:gd name="connsiteY10-270" fmla="*/ 562315 h 562315"/>
                <a:gd name="connsiteX11-271" fmla="*/ 5134 w 12209009"/>
                <a:gd name="connsiteY11-272" fmla="*/ 562315 h 562315"/>
                <a:gd name="connsiteX12-273" fmla="*/ 0 w 12209009"/>
                <a:gd name="connsiteY12-274" fmla="*/ 365218 h 562315"/>
                <a:gd name="connsiteX0-275" fmla="*/ 0 w 12209009"/>
                <a:gd name="connsiteY0-276" fmla="*/ 130372 h 327469"/>
                <a:gd name="connsiteX1-277" fmla="*/ 684756 w 12209009"/>
                <a:gd name="connsiteY1-278" fmla="*/ 191546 h 327469"/>
                <a:gd name="connsiteX2-279" fmla="*/ 1951758 w 12209009"/>
                <a:gd name="connsiteY2-280" fmla="*/ 24816 h 327469"/>
                <a:gd name="connsiteX3-281" fmla="*/ 3100502 w 12209009"/>
                <a:gd name="connsiteY3-282" fmla="*/ 154475 h 327469"/>
                <a:gd name="connsiteX4-283" fmla="*/ 5135274 w 12209009"/>
                <a:gd name="connsiteY4-284" fmla="*/ 214654 h 327469"/>
                <a:gd name="connsiteX5-285" fmla="*/ 6122599 w 12209009"/>
                <a:gd name="connsiteY5-286" fmla="*/ 76331 h 327469"/>
                <a:gd name="connsiteX6-287" fmla="*/ 9161679 w 12209009"/>
                <a:gd name="connsiteY6-288" fmla="*/ 160963 h 327469"/>
                <a:gd name="connsiteX7-289" fmla="*/ 10334993 w 12209009"/>
                <a:gd name="connsiteY7-290" fmla="*/ 4745 h 327469"/>
                <a:gd name="connsiteX8-291" fmla="*/ 11403940 w 12209009"/>
                <a:gd name="connsiteY8-292" fmla="*/ 100582 h 327469"/>
                <a:gd name="connsiteX9-293" fmla="*/ 12209009 w 12209009"/>
                <a:gd name="connsiteY9-294" fmla="*/ 39080 h 327469"/>
                <a:gd name="connsiteX10-295" fmla="*/ 12197134 w 12209009"/>
                <a:gd name="connsiteY10-296" fmla="*/ 327469 h 327469"/>
                <a:gd name="connsiteX11-297" fmla="*/ 5134 w 12209009"/>
                <a:gd name="connsiteY11-298" fmla="*/ 327469 h 327469"/>
                <a:gd name="connsiteX12-299" fmla="*/ 0 w 12209009"/>
                <a:gd name="connsiteY12-300" fmla="*/ 130372 h 327469"/>
                <a:gd name="connsiteX0-301" fmla="*/ 0 w 12197134"/>
                <a:gd name="connsiteY0-302" fmla="*/ 130372 h 327469"/>
                <a:gd name="connsiteX1-303" fmla="*/ 684756 w 12197134"/>
                <a:gd name="connsiteY1-304" fmla="*/ 191546 h 327469"/>
                <a:gd name="connsiteX2-305" fmla="*/ 1951758 w 12197134"/>
                <a:gd name="connsiteY2-306" fmla="*/ 24816 h 327469"/>
                <a:gd name="connsiteX3-307" fmla="*/ 3100502 w 12197134"/>
                <a:gd name="connsiteY3-308" fmla="*/ 154475 h 327469"/>
                <a:gd name="connsiteX4-309" fmla="*/ 5135274 w 12197134"/>
                <a:gd name="connsiteY4-310" fmla="*/ 214654 h 327469"/>
                <a:gd name="connsiteX5-311" fmla="*/ 6122599 w 12197134"/>
                <a:gd name="connsiteY5-312" fmla="*/ 76331 h 327469"/>
                <a:gd name="connsiteX6-313" fmla="*/ 9161679 w 12197134"/>
                <a:gd name="connsiteY6-314" fmla="*/ 160963 h 327469"/>
                <a:gd name="connsiteX7-315" fmla="*/ 10334993 w 12197134"/>
                <a:gd name="connsiteY7-316" fmla="*/ 4745 h 327469"/>
                <a:gd name="connsiteX8-317" fmla="*/ 11403940 w 12197134"/>
                <a:gd name="connsiteY8-318" fmla="*/ 100582 h 327469"/>
                <a:gd name="connsiteX9-319" fmla="*/ 12196652 w 12197134"/>
                <a:gd name="connsiteY9-320" fmla="*/ 32902 h 327469"/>
                <a:gd name="connsiteX10-321" fmla="*/ 12197134 w 12197134"/>
                <a:gd name="connsiteY10-322" fmla="*/ 327469 h 327469"/>
                <a:gd name="connsiteX11-323" fmla="*/ 5134 w 12197134"/>
                <a:gd name="connsiteY11-324" fmla="*/ 327469 h 327469"/>
                <a:gd name="connsiteX12-325" fmla="*/ 0 w 12197134"/>
                <a:gd name="connsiteY12-326" fmla="*/ 130372 h 32746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51" y="connsiteY7-52"/>
                </a:cxn>
                <a:cxn ang="0">
                  <a:pos x="connsiteX8-69" y="connsiteY8-70"/>
                </a:cxn>
                <a:cxn ang="0">
                  <a:pos x="connsiteX9-89" y="connsiteY9-90"/>
                </a:cxn>
                <a:cxn ang="0">
                  <a:pos x="connsiteX10-151" y="connsiteY10-152"/>
                </a:cxn>
                <a:cxn ang="0">
                  <a:pos x="connsiteX11-197" y="connsiteY11-198"/>
                </a:cxn>
                <a:cxn ang="0">
                  <a:pos x="connsiteX12-247" y="connsiteY12-248"/>
                </a:cxn>
              </a:cxnLst>
              <a:rect l="l" t="t" r="r" b="b"/>
              <a:pathLst>
                <a:path w="12197134" h="327469">
                  <a:moveTo>
                    <a:pt x="0" y="130372"/>
                  </a:moveTo>
                  <a:cubicBezTo>
                    <a:pt x="187411" y="75797"/>
                    <a:pt x="250312" y="209139"/>
                    <a:pt x="684756" y="191546"/>
                  </a:cubicBezTo>
                  <a:cubicBezTo>
                    <a:pt x="1119200" y="173953"/>
                    <a:pt x="1549134" y="48500"/>
                    <a:pt x="1951758" y="24816"/>
                  </a:cubicBezTo>
                  <a:cubicBezTo>
                    <a:pt x="2354382" y="1132"/>
                    <a:pt x="2500643" y="138669"/>
                    <a:pt x="3100502" y="154475"/>
                  </a:cubicBezTo>
                  <a:cubicBezTo>
                    <a:pt x="3700361" y="170281"/>
                    <a:pt x="4631591" y="227678"/>
                    <a:pt x="5135274" y="214654"/>
                  </a:cubicBezTo>
                  <a:cubicBezTo>
                    <a:pt x="5638957" y="201630"/>
                    <a:pt x="5520804" y="69446"/>
                    <a:pt x="6122599" y="76331"/>
                  </a:cubicBezTo>
                  <a:cubicBezTo>
                    <a:pt x="7032706" y="3351"/>
                    <a:pt x="8251572" y="233943"/>
                    <a:pt x="9161679" y="160963"/>
                  </a:cubicBezTo>
                  <a:cubicBezTo>
                    <a:pt x="9659662" y="160963"/>
                    <a:pt x="9837010" y="4745"/>
                    <a:pt x="10334993" y="4745"/>
                  </a:cubicBezTo>
                  <a:cubicBezTo>
                    <a:pt x="10691309" y="-29599"/>
                    <a:pt x="11047624" y="134926"/>
                    <a:pt x="11403940" y="100582"/>
                  </a:cubicBezTo>
                  <a:lnTo>
                    <a:pt x="12196652" y="32902"/>
                  </a:lnTo>
                  <a:cubicBezTo>
                    <a:pt x="12196813" y="131091"/>
                    <a:pt x="12196973" y="229280"/>
                    <a:pt x="12197134" y="327469"/>
                  </a:cubicBezTo>
                  <a:lnTo>
                    <a:pt x="5134" y="327469"/>
                  </a:lnTo>
                  <a:lnTo>
                    <a:pt x="0" y="130372"/>
                  </a:lnTo>
                  <a:close/>
                </a:path>
              </a:pathLst>
            </a:custGeom>
            <a:solidFill>
              <a:srgbClr val="5B8A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355419" y="6178534"/>
              <a:ext cx="32252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11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1064861" y="6581942"/>
              <a:ext cx="242931" cy="143631"/>
              <a:chOff x="8273120" y="-944200"/>
              <a:chExt cx="1255191" cy="742122"/>
            </a:xfrm>
          </p:grpSpPr>
          <p:sp>
            <p:nvSpPr>
              <p:cNvPr id="10" name="Oval 9"/>
              <p:cNvSpPr/>
              <p:nvPr/>
            </p:nvSpPr>
            <p:spPr>
              <a:xfrm rot="1800000">
                <a:off x="8521145" y="-944200"/>
                <a:ext cx="1007166" cy="742122"/>
              </a:xfrm>
              <a:prstGeom prst="ellipse">
                <a:avLst/>
              </a:prstGeom>
              <a:solidFill>
                <a:srgbClr val="B06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/>
              <p:cNvSpPr/>
              <p:nvPr/>
            </p:nvSpPr>
            <p:spPr>
              <a:xfrm rot="438097">
                <a:off x="8273120" y="-668561"/>
                <a:ext cx="746070" cy="440978"/>
              </a:xfrm>
              <a:prstGeom prst="ellipse">
                <a:avLst/>
              </a:prstGeom>
              <a:solidFill>
                <a:srgbClr val="7B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579B82F-AA57-4CD0-BA67-97694EE365F8}"/>
              </a:ext>
            </a:extLst>
          </p:cNvPr>
          <p:cNvSpPr txBox="1"/>
          <p:nvPr/>
        </p:nvSpPr>
        <p:spPr>
          <a:xfrm>
            <a:off x="3698405" y="-17171"/>
            <a:ext cx="4790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60BB3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  <a:cs typeface="Calibri" panose="020F0502020204030204" pitchFamily="34" charset="0"/>
              </a:rPr>
              <a:t>R Shiny Dashboard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18E7EDA-559C-4EEC-B226-CA2B39884867}"/>
              </a:ext>
            </a:extLst>
          </p:cNvPr>
          <p:cNvGrpSpPr/>
          <p:nvPr/>
        </p:nvGrpSpPr>
        <p:grpSpPr>
          <a:xfrm>
            <a:off x="3698405" y="668116"/>
            <a:ext cx="4655886" cy="45719"/>
            <a:chOff x="7180289" y="-1292085"/>
            <a:chExt cx="5456416" cy="257764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9E7CF1E-84E2-4382-9722-2EF67416EDA3}"/>
                </a:ext>
              </a:extLst>
            </p:cNvPr>
            <p:cNvSpPr/>
            <p:nvPr/>
          </p:nvSpPr>
          <p:spPr>
            <a:xfrm>
              <a:off x="7180289" y="-1289154"/>
              <a:ext cx="1364104" cy="254833"/>
            </a:xfrm>
            <a:prstGeom prst="rect">
              <a:avLst/>
            </a:prstGeom>
            <a:solidFill>
              <a:srgbClr val="57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99EAC05-87D5-4672-B7C7-0053CB9BD34C}"/>
                </a:ext>
              </a:extLst>
            </p:cNvPr>
            <p:cNvSpPr/>
            <p:nvPr/>
          </p:nvSpPr>
          <p:spPr>
            <a:xfrm>
              <a:off x="8544393" y="-1289155"/>
              <a:ext cx="1364104" cy="254833"/>
            </a:xfrm>
            <a:prstGeom prst="rect">
              <a:avLst/>
            </a:prstGeom>
            <a:solidFill>
              <a:srgbClr val="5B8A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943C8A1-A1D3-4560-8B8D-47EA6D415533}"/>
                </a:ext>
              </a:extLst>
            </p:cNvPr>
            <p:cNvSpPr/>
            <p:nvPr/>
          </p:nvSpPr>
          <p:spPr>
            <a:xfrm>
              <a:off x="9908497" y="-1292084"/>
              <a:ext cx="1364104" cy="254833"/>
            </a:xfrm>
            <a:prstGeom prst="rect">
              <a:avLst/>
            </a:prstGeom>
            <a:solidFill>
              <a:srgbClr val="B7E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77506C6-75D8-4956-8168-F301C1497CC8}"/>
                </a:ext>
              </a:extLst>
            </p:cNvPr>
            <p:cNvSpPr/>
            <p:nvPr/>
          </p:nvSpPr>
          <p:spPr>
            <a:xfrm>
              <a:off x="11272601" y="-1292085"/>
              <a:ext cx="1364104" cy="254833"/>
            </a:xfrm>
            <a:prstGeom prst="rect">
              <a:avLst/>
            </a:prstGeom>
            <a:solidFill>
              <a:srgbClr val="428F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" name="11">
            <a:hlinkClick r:id="" action="ppaction://media"/>
            <a:extLst>
              <a:ext uri="{FF2B5EF4-FFF2-40B4-BE49-F238E27FC236}">
                <a16:creationId xmlns:a16="http://schemas.microsoft.com/office/drawing/2014/main" id="{2706A8FD-DC79-4DAD-935E-BA8E36A012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30264" y="249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5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42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4FF9BE3-0AE0-480A-B981-50FC68C3A1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509" y="699332"/>
            <a:ext cx="8617528" cy="5943227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-5134" y="6087528"/>
            <a:ext cx="12197134" cy="770472"/>
            <a:chOff x="-5134" y="6087528"/>
            <a:chExt cx="12197134" cy="770472"/>
          </a:xfrm>
        </p:grpSpPr>
        <p:grpSp>
          <p:nvGrpSpPr>
            <p:cNvPr id="5" name="Group 4"/>
            <p:cNvGrpSpPr/>
            <p:nvPr/>
          </p:nvGrpSpPr>
          <p:grpSpPr>
            <a:xfrm>
              <a:off x="419507" y="6573403"/>
              <a:ext cx="312471" cy="184746"/>
              <a:chOff x="8273120" y="-944200"/>
              <a:chExt cx="1255191" cy="742122"/>
            </a:xfrm>
          </p:grpSpPr>
          <p:sp>
            <p:nvSpPr>
              <p:cNvPr id="12" name="Oval 11"/>
              <p:cNvSpPr/>
              <p:nvPr/>
            </p:nvSpPr>
            <p:spPr>
              <a:xfrm rot="1800000">
                <a:off x="8521145" y="-944200"/>
                <a:ext cx="1007166" cy="742122"/>
              </a:xfrm>
              <a:prstGeom prst="ellipse">
                <a:avLst/>
              </a:prstGeom>
              <a:solidFill>
                <a:srgbClr val="B06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 rot="438097">
                <a:off x="8273120" y="-668561"/>
                <a:ext cx="746070" cy="440978"/>
              </a:xfrm>
              <a:prstGeom prst="ellipse">
                <a:avLst/>
              </a:prstGeom>
              <a:solidFill>
                <a:srgbClr val="7B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email"/>
            <a:stretch>
              <a:fillRect/>
            </a:stretch>
          </p:blipFill>
          <p:spPr>
            <a:xfrm>
              <a:off x="11103429" y="6087528"/>
              <a:ext cx="640080" cy="680085"/>
            </a:xfrm>
            <a:prstGeom prst="rect">
              <a:avLst/>
            </a:prstGeom>
          </p:spPr>
        </p:pic>
        <p:sp>
          <p:nvSpPr>
            <p:cNvPr id="7" name="Rectangle 4"/>
            <p:cNvSpPr/>
            <p:nvPr/>
          </p:nvSpPr>
          <p:spPr>
            <a:xfrm>
              <a:off x="-5134" y="6530531"/>
              <a:ext cx="12197134" cy="327469"/>
            </a:xfrm>
            <a:custGeom>
              <a:avLst/>
              <a:gdLst>
                <a:gd name="connsiteX0" fmla="*/ 0 w 12192000"/>
                <a:gd name="connsiteY0" fmla="*/ 0 h 692150"/>
                <a:gd name="connsiteX1" fmla="*/ 12192000 w 12192000"/>
                <a:gd name="connsiteY1" fmla="*/ 0 h 692150"/>
                <a:gd name="connsiteX2" fmla="*/ 12192000 w 12192000"/>
                <a:gd name="connsiteY2" fmla="*/ 692150 h 692150"/>
                <a:gd name="connsiteX3" fmla="*/ 0 w 12192000"/>
                <a:gd name="connsiteY3" fmla="*/ 692150 h 692150"/>
                <a:gd name="connsiteX4" fmla="*/ 0 w 12192000"/>
                <a:gd name="connsiteY4" fmla="*/ 0 h 692150"/>
                <a:gd name="connsiteX0-1" fmla="*/ 0 w 12192000"/>
                <a:gd name="connsiteY0-2" fmla="*/ 0 h 692150"/>
                <a:gd name="connsiteX1-3" fmla="*/ 6117465 w 12192000"/>
                <a:gd name="connsiteY1-4" fmla="*/ 441012 h 692150"/>
                <a:gd name="connsiteX2-5" fmla="*/ 12192000 w 12192000"/>
                <a:gd name="connsiteY2-6" fmla="*/ 0 h 692150"/>
                <a:gd name="connsiteX3-7" fmla="*/ 12192000 w 12192000"/>
                <a:gd name="connsiteY3-8" fmla="*/ 692150 h 692150"/>
                <a:gd name="connsiteX4-9" fmla="*/ 0 w 12192000"/>
                <a:gd name="connsiteY4-10" fmla="*/ 692150 h 692150"/>
                <a:gd name="connsiteX5" fmla="*/ 0 w 12192000"/>
                <a:gd name="connsiteY5" fmla="*/ 0 h 692150"/>
                <a:gd name="connsiteX0-11" fmla="*/ 0 w 12192000"/>
                <a:gd name="connsiteY0-12" fmla="*/ 0 h 692150"/>
                <a:gd name="connsiteX1-13" fmla="*/ 6117465 w 12192000"/>
                <a:gd name="connsiteY1-14" fmla="*/ 441012 h 692150"/>
                <a:gd name="connsiteX2-15" fmla="*/ 8847786 w 12192000"/>
                <a:gd name="connsiteY2-16" fmla="*/ 3130 h 692150"/>
                <a:gd name="connsiteX3-17" fmla="*/ 12192000 w 12192000"/>
                <a:gd name="connsiteY3-18" fmla="*/ 0 h 692150"/>
                <a:gd name="connsiteX4-19" fmla="*/ 12192000 w 12192000"/>
                <a:gd name="connsiteY4-20" fmla="*/ 692150 h 692150"/>
                <a:gd name="connsiteX5-21" fmla="*/ 0 w 12192000"/>
                <a:gd name="connsiteY5-22" fmla="*/ 692150 h 692150"/>
                <a:gd name="connsiteX6" fmla="*/ 0 w 12192000"/>
                <a:gd name="connsiteY6" fmla="*/ 0 h 692150"/>
                <a:gd name="connsiteX0-23" fmla="*/ 0 w 12192000"/>
                <a:gd name="connsiteY0-24" fmla="*/ 0 h 692150"/>
                <a:gd name="connsiteX1-25" fmla="*/ 6117465 w 12192000"/>
                <a:gd name="connsiteY1-26" fmla="*/ 441012 h 692150"/>
                <a:gd name="connsiteX2-27" fmla="*/ 8847786 w 12192000"/>
                <a:gd name="connsiteY2-28" fmla="*/ 3130 h 692150"/>
                <a:gd name="connsiteX3-29" fmla="*/ 10341735 w 12192000"/>
                <a:gd name="connsiteY3-30" fmla="*/ 131919 h 692150"/>
                <a:gd name="connsiteX4-31" fmla="*/ 12192000 w 12192000"/>
                <a:gd name="connsiteY4-32" fmla="*/ 0 h 692150"/>
                <a:gd name="connsiteX5-33" fmla="*/ 12192000 w 12192000"/>
                <a:gd name="connsiteY5-34" fmla="*/ 692150 h 692150"/>
                <a:gd name="connsiteX6-35" fmla="*/ 0 w 12192000"/>
                <a:gd name="connsiteY6-36" fmla="*/ 692150 h 692150"/>
                <a:gd name="connsiteX7" fmla="*/ 0 w 12192000"/>
                <a:gd name="connsiteY7" fmla="*/ 0 h 692150"/>
                <a:gd name="connsiteX0-37" fmla="*/ 0 w 12192000"/>
                <a:gd name="connsiteY0-38" fmla="*/ 9749 h 701899"/>
                <a:gd name="connsiteX1-39" fmla="*/ 6117465 w 12192000"/>
                <a:gd name="connsiteY1-40" fmla="*/ 450761 h 701899"/>
                <a:gd name="connsiteX2-41" fmla="*/ 8847786 w 12192000"/>
                <a:gd name="connsiteY2-42" fmla="*/ 12879 h 701899"/>
                <a:gd name="connsiteX3-43" fmla="*/ 10341735 w 12192000"/>
                <a:gd name="connsiteY3-44" fmla="*/ 141668 h 701899"/>
                <a:gd name="connsiteX4-45" fmla="*/ 11410682 w 12192000"/>
                <a:gd name="connsiteY4-46" fmla="*/ 0 h 701899"/>
                <a:gd name="connsiteX5-47" fmla="*/ 12192000 w 12192000"/>
                <a:gd name="connsiteY5-48" fmla="*/ 9749 h 701899"/>
                <a:gd name="connsiteX6-49" fmla="*/ 12192000 w 12192000"/>
                <a:gd name="connsiteY6-50" fmla="*/ 701899 h 701899"/>
                <a:gd name="connsiteX7-51" fmla="*/ 0 w 12192000"/>
                <a:gd name="connsiteY7-52" fmla="*/ 701899 h 701899"/>
                <a:gd name="connsiteX8" fmla="*/ 0 w 12192000"/>
                <a:gd name="connsiteY8" fmla="*/ 9749 h 701899"/>
                <a:gd name="connsiteX0-53" fmla="*/ 0 w 12192000"/>
                <a:gd name="connsiteY0-54" fmla="*/ 13770 h 705920"/>
                <a:gd name="connsiteX1-55" fmla="*/ 2601532 w 12192000"/>
                <a:gd name="connsiteY1-56" fmla="*/ 403267 h 705920"/>
                <a:gd name="connsiteX2-57" fmla="*/ 6117465 w 12192000"/>
                <a:gd name="connsiteY2-58" fmla="*/ 454782 h 705920"/>
                <a:gd name="connsiteX3-59" fmla="*/ 8847786 w 12192000"/>
                <a:gd name="connsiteY3-60" fmla="*/ 16900 h 705920"/>
                <a:gd name="connsiteX4-61" fmla="*/ 10341735 w 12192000"/>
                <a:gd name="connsiteY4-62" fmla="*/ 145689 h 705920"/>
                <a:gd name="connsiteX5-63" fmla="*/ 11410682 w 12192000"/>
                <a:gd name="connsiteY5-64" fmla="*/ 4021 h 705920"/>
                <a:gd name="connsiteX6-65" fmla="*/ 12192000 w 12192000"/>
                <a:gd name="connsiteY6-66" fmla="*/ 13770 h 705920"/>
                <a:gd name="connsiteX7-67" fmla="*/ 12192000 w 12192000"/>
                <a:gd name="connsiteY7-68" fmla="*/ 705920 h 705920"/>
                <a:gd name="connsiteX8-69" fmla="*/ 0 w 12192000"/>
                <a:gd name="connsiteY8-70" fmla="*/ 705920 h 705920"/>
                <a:gd name="connsiteX9" fmla="*/ 0 w 12192000"/>
                <a:gd name="connsiteY9" fmla="*/ 13770 h 705920"/>
                <a:gd name="connsiteX0-71" fmla="*/ 25758 w 12192000"/>
                <a:gd name="connsiteY0-72" fmla="*/ 486267 h 701899"/>
                <a:gd name="connsiteX1-73" fmla="*/ 2601532 w 12192000"/>
                <a:gd name="connsiteY1-74" fmla="*/ 399246 h 701899"/>
                <a:gd name="connsiteX2-75" fmla="*/ 6117465 w 12192000"/>
                <a:gd name="connsiteY2-76" fmla="*/ 450761 h 701899"/>
                <a:gd name="connsiteX3-77" fmla="*/ 8847786 w 12192000"/>
                <a:gd name="connsiteY3-78" fmla="*/ 12879 h 701899"/>
                <a:gd name="connsiteX4-79" fmla="*/ 10341735 w 12192000"/>
                <a:gd name="connsiteY4-80" fmla="*/ 141668 h 701899"/>
                <a:gd name="connsiteX5-81" fmla="*/ 11410682 w 12192000"/>
                <a:gd name="connsiteY5-82" fmla="*/ 0 h 701899"/>
                <a:gd name="connsiteX6-83" fmla="*/ 12192000 w 12192000"/>
                <a:gd name="connsiteY6-84" fmla="*/ 9749 h 701899"/>
                <a:gd name="connsiteX7-85" fmla="*/ 12192000 w 12192000"/>
                <a:gd name="connsiteY7-86" fmla="*/ 701899 h 701899"/>
                <a:gd name="connsiteX8-87" fmla="*/ 0 w 12192000"/>
                <a:gd name="connsiteY8-88" fmla="*/ 701899 h 701899"/>
                <a:gd name="connsiteX9-89" fmla="*/ 25758 w 12192000"/>
                <a:gd name="connsiteY9-90" fmla="*/ 486267 h 701899"/>
                <a:gd name="connsiteX0-91" fmla="*/ 0 w 12197134"/>
                <a:gd name="connsiteY0-92" fmla="*/ 504802 h 701899"/>
                <a:gd name="connsiteX1-93" fmla="*/ 2606666 w 12197134"/>
                <a:gd name="connsiteY1-94" fmla="*/ 399246 h 701899"/>
                <a:gd name="connsiteX2-95" fmla="*/ 6122599 w 12197134"/>
                <a:gd name="connsiteY2-96" fmla="*/ 450761 h 701899"/>
                <a:gd name="connsiteX3-97" fmla="*/ 8852920 w 12197134"/>
                <a:gd name="connsiteY3-98" fmla="*/ 12879 h 701899"/>
                <a:gd name="connsiteX4-99" fmla="*/ 10346869 w 12197134"/>
                <a:gd name="connsiteY4-100" fmla="*/ 141668 h 701899"/>
                <a:gd name="connsiteX5-101" fmla="*/ 11415816 w 12197134"/>
                <a:gd name="connsiteY5-102" fmla="*/ 0 h 701899"/>
                <a:gd name="connsiteX6-103" fmla="*/ 12197134 w 12197134"/>
                <a:gd name="connsiteY6-104" fmla="*/ 9749 h 701899"/>
                <a:gd name="connsiteX7-105" fmla="*/ 12197134 w 12197134"/>
                <a:gd name="connsiteY7-106" fmla="*/ 701899 h 701899"/>
                <a:gd name="connsiteX8-107" fmla="*/ 5134 w 12197134"/>
                <a:gd name="connsiteY8-108" fmla="*/ 701899 h 701899"/>
                <a:gd name="connsiteX9-109" fmla="*/ 0 w 12197134"/>
                <a:gd name="connsiteY9-110" fmla="*/ 504802 h 701899"/>
                <a:gd name="connsiteX0-111" fmla="*/ 0 w 12197134"/>
                <a:gd name="connsiteY0-112" fmla="*/ 504802 h 701899"/>
                <a:gd name="connsiteX1-113" fmla="*/ 684756 w 12197134"/>
                <a:gd name="connsiteY1-114" fmla="*/ 565976 h 701899"/>
                <a:gd name="connsiteX2-115" fmla="*/ 2606666 w 12197134"/>
                <a:gd name="connsiteY2-116" fmla="*/ 399246 h 701899"/>
                <a:gd name="connsiteX3-117" fmla="*/ 6122599 w 12197134"/>
                <a:gd name="connsiteY3-118" fmla="*/ 450761 h 701899"/>
                <a:gd name="connsiteX4-119" fmla="*/ 8852920 w 12197134"/>
                <a:gd name="connsiteY4-120" fmla="*/ 12879 h 701899"/>
                <a:gd name="connsiteX5-121" fmla="*/ 10346869 w 12197134"/>
                <a:gd name="connsiteY5-122" fmla="*/ 141668 h 701899"/>
                <a:gd name="connsiteX6-123" fmla="*/ 11415816 w 12197134"/>
                <a:gd name="connsiteY6-124" fmla="*/ 0 h 701899"/>
                <a:gd name="connsiteX7-125" fmla="*/ 12197134 w 12197134"/>
                <a:gd name="connsiteY7-126" fmla="*/ 9749 h 701899"/>
                <a:gd name="connsiteX8-127" fmla="*/ 12197134 w 12197134"/>
                <a:gd name="connsiteY8-128" fmla="*/ 701899 h 701899"/>
                <a:gd name="connsiteX9-129" fmla="*/ 5134 w 12197134"/>
                <a:gd name="connsiteY9-130" fmla="*/ 701899 h 701899"/>
                <a:gd name="connsiteX10" fmla="*/ 0 w 12197134"/>
                <a:gd name="connsiteY10" fmla="*/ 504802 h 701899"/>
                <a:gd name="connsiteX0-131" fmla="*/ 0 w 12197134"/>
                <a:gd name="connsiteY0-132" fmla="*/ 504802 h 701899"/>
                <a:gd name="connsiteX1-133" fmla="*/ 684756 w 12197134"/>
                <a:gd name="connsiteY1-134" fmla="*/ 565976 h 701899"/>
                <a:gd name="connsiteX2-135" fmla="*/ 1951758 w 12197134"/>
                <a:gd name="connsiteY2-136" fmla="*/ 399246 h 701899"/>
                <a:gd name="connsiteX3-137" fmla="*/ 6122599 w 12197134"/>
                <a:gd name="connsiteY3-138" fmla="*/ 450761 h 701899"/>
                <a:gd name="connsiteX4-139" fmla="*/ 8852920 w 12197134"/>
                <a:gd name="connsiteY4-140" fmla="*/ 12879 h 701899"/>
                <a:gd name="connsiteX5-141" fmla="*/ 10346869 w 12197134"/>
                <a:gd name="connsiteY5-142" fmla="*/ 141668 h 701899"/>
                <a:gd name="connsiteX6-143" fmla="*/ 11415816 w 12197134"/>
                <a:gd name="connsiteY6-144" fmla="*/ 0 h 701899"/>
                <a:gd name="connsiteX7-145" fmla="*/ 12197134 w 12197134"/>
                <a:gd name="connsiteY7-146" fmla="*/ 9749 h 701899"/>
                <a:gd name="connsiteX8-147" fmla="*/ 12197134 w 12197134"/>
                <a:gd name="connsiteY8-148" fmla="*/ 701899 h 701899"/>
                <a:gd name="connsiteX9-149" fmla="*/ 5134 w 12197134"/>
                <a:gd name="connsiteY9-150" fmla="*/ 701899 h 701899"/>
                <a:gd name="connsiteX10-151" fmla="*/ 0 w 12197134"/>
                <a:gd name="connsiteY10-152" fmla="*/ 504802 h 701899"/>
                <a:gd name="connsiteX0-153" fmla="*/ 0 w 12197134"/>
                <a:gd name="connsiteY0-154" fmla="*/ 504802 h 701899"/>
                <a:gd name="connsiteX1-155" fmla="*/ 684756 w 12197134"/>
                <a:gd name="connsiteY1-156" fmla="*/ 565976 h 701899"/>
                <a:gd name="connsiteX2-157" fmla="*/ 1951758 w 12197134"/>
                <a:gd name="connsiteY2-158" fmla="*/ 399246 h 701899"/>
                <a:gd name="connsiteX3-159" fmla="*/ 3100502 w 12197134"/>
                <a:gd name="connsiteY3-160" fmla="*/ 528905 h 701899"/>
                <a:gd name="connsiteX4-161" fmla="*/ 6122599 w 12197134"/>
                <a:gd name="connsiteY4-162" fmla="*/ 450761 h 701899"/>
                <a:gd name="connsiteX5-163" fmla="*/ 8852920 w 12197134"/>
                <a:gd name="connsiteY5-164" fmla="*/ 12879 h 701899"/>
                <a:gd name="connsiteX6-165" fmla="*/ 10346869 w 12197134"/>
                <a:gd name="connsiteY6-166" fmla="*/ 141668 h 701899"/>
                <a:gd name="connsiteX7-167" fmla="*/ 11415816 w 12197134"/>
                <a:gd name="connsiteY7-168" fmla="*/ 0 h 701899"/>
                <a:gd name="connsiteX8-169" fmla="*/ 12197134 w 12197134"/>
                <a:gd name="connsiteY8-170" fmla="*/ 9749 h 701899"/>
                <a:gd name="connsiteX9-171" fmla="*/ 12197134 w 12197134"/>
                <a:gd name="connsiteY9-172" fmla="*/ 701899 h 701899"/>
                <a:gd name="connsiteX10-173" fmla="*/ 5134 w 12197134"/>
                <a:gd name="connsiteY10-174" fmla="*/ 701899 h 701899"/>
                <a:gd name="connsiteX11" fmla="*/ 0 w 12197134"/>
                <a:gd name="connsiteY11" fmla="*/ 504802 h 701899"/>
                <a:gd name="connsiteX0-175" fmla="*/ 0 w 12197134"/>
                <a:gd name="connsiteY0-176" fmla="*/ 504802 h 701899"/>
                <a:gd name="connsiteX1-177" fmla="*/ 684756 w 12197134"/>
                <a:gd name="connsiteY1-178" fmla="*/ 565976 h 701899"/>
                <a:gd name="connsiteX2-179" fmla="*/ 1951758 w 12197134"/>
                <a:gd name="connsiteY2-180" fmla="*/ 399246 h 701899"/>
                <a:gd name="connsiteX3-181" fmla="*/ 3100502 w 12197134"/>
                <a:gd name="connsiteY3-182" fmla="*/ 528905 h 701899"/>
                <a:gd name="connsiteX4-183" fmla="*/ 6122599 w 12197134"/>
                <a:gd name="connsiteY4-184" fmla="*/ 450761 h 701899"/>
                <a:gd name="connsiteX5-185" fmla="*/ 9161679 w 12197134"/>
                <a:gd name="connsiteY5-186" fmla="*/ 535393 h 701899"/>
                <a:gd name="connsiteX6-187" fmla="*/ 10346869 w 12197134"/>
                <a:gd name="connsiteY6-188" fmla="*/ 141668 h 701899"/>
                <a:gd name="connsiteX7-189" fmla="*/ 11415816 w 12197134"/>
                <a:gd name="connsiteY7-190" fmla="*/ 0 h 701899"/>
                <a:gd name="connsiteX8-191" fmla="*/ 12197134 w 12197134"/>
                <a:gd name="connsiteY8-192" fmla="*/ 9749 h 701899"/>
                <a:gd name="connsiteX9-193" fmla="*/ 12197134 w 12197134"/>
                <a:gd name="connsiteY9-194" fmla="*/ 701899 h 701899"/>
                <a:gd name="connsiteX10-195" fmla="*/ 5134 w 12197134"/>
                <a:gd name="connsiteY10-196" fmla="*/ 701899 h 701899"/>
                <a:gd name="connsiteX11-197" fmla="*/ 0 w 12197134"/>
                <a:gd name="connsiteY11-198" fmla="*/ 504802 h 701899"/>
                <a:gd name="connsiteX0-199" fmla="*/ 0 w 12197134"/>
                <a:gd name="connsiteY0-200" fmla="*/ 504802 h 701899"/>
                <a:gd name="connsiteX1-201" fmla="*/ 684756 w 12197134"/>
                <a:gd name="connsiteY1-202" fmla="*/ 565976 h 701899"/>
                <a:gd name="connsiteX2-203" fmla="*/ 1951758 w 12197134"/>
                <a:gd name="connsiteY2-204" fmla="*/ 399246 h 701899"/>
                <a:gd name="connsiteX3-205" fmla="*/ 3100502 w 12197134"/>
                <a:gd name="connsiteY3-206" fmla="*/ 528905 h 701899"/>
                <a:gd name="connsiteX4-207" fmla="*/ 5135274 w 12197134"/>
                <a:gd name="connsiteY4-208" fmla="*/ 589084 h 701899"/>
                <a:gd name="connsiteX5-209" fmla="*/ 6122599 w 12197134"/>
                <a:gd name="connsiteY5-210" fmla="*/ 450761 h 701899"/>
                <a:gd name="connsiteX6-211" fmla="*/ 9161679 w 12197134"/>
                <a:gd name="connsiteY6-212" fmla="*/ 535393 h 701899"/>
                <a:gd name="connsiteX7-213" fmla="*/ 10346869 w 12197134"/>
                <a:gd name="connsiteY7-214" fmla="*/ 141668 h 701899"/>
                <a:gd name="connsiteX8-215" fmla="*/ 11415816 w 12197134"/>
                <a:gd name="connsiteY8-216" fmla="*/ 0 h 701899"/>
                <a:gd name="connsiteX9-217" fmla="*/ 12197134 w 12197134"/>
                <a:gd name="connsiteY9-218" fmla="*/ 9749 h 701899"/>
                <a:gd name="connsiteX10-219" fmla="*/ 12197134 w 12197134"/>
                <a:gd name="connsiteY10-220" fmla="*/ 701899 h 701899"/>
                <a:gd name="connsiteX11-221" fmla="*/ 5134 w 12197134"/>
                <a:gd name="connsiteY11-222" fmla="*/ 701899 h 701899"/>
                <a:gd name="connsiteX12" fmla="*/ 0 w 12197134"/>
                <a:gd name="connsiteY12" fmla="*/ 504802 h 701899"/>
                <a:gd name="connsiteX0-223" fmla="*/ 0 w 12197134"/>
                <a:gd name="connsiteY0-224" fmla="*/ 495053 h 692150"/>
                <a:gd name="connsiteX1-225" fmla="*/ 684756 w 12197134"/>
                <a:gd name="connsiteY1-226" fmla="*/ 556227 h 692150"/>
                <a:gd name="connsiteX2-227" fmla="*/ 1951758 w 12197134"/>
                <a:gd name="connsiteY2-228" fmla="*/ 389497 h 692150"/>
                <a:gd name="connsiteX3-229" fmla="*/ 3100502 w 12197134"/>
                <a:gd name="connsiteY3-230" fmla="*/ 519156 h 692150"/>
                <a:gd name="connsiteX4-231" fmla="*/ 5135274 w 12197134"/>
                <a:gd name="connsiteY4-232" fmla="*/ 579335 h 692150"/>
                <a:gd name="connsiteX5-233" fmla="*/ 6122599 w 12197134"/>
                <a:gd name="connsiteY5-234" fmla="*/ 441012 h 692150"/>
                <a:gd name="connsiteX6-235" fmla="*/ 9161679 w 12197134"/>
                <a:gd name="connsiteY6-236" fmla="*/ 525644 h 692150"/>
                <a:gd name="connsiteX7-237" fmla="*/ 10346869 w 12197134"/>
                <a:gd name="connsiteY7-238" fmla="*/ 131919 h 692150"/>
                <a:gd name="connsiteX8-239" fmla="*/ 11403940 w 12197134"/>
                <a:gd name="connsiteY8-240" fmla="*/ 465263 h 692150"/>
                <a:gd name="connsiteX9-241" fmla="*/ 12197134 w 12197134"/>
                <a:gd name="connsiteY9-242" fmla="*/ 0 h 692150"/>
                <a:gd name="connsiteX10-243" fmla="*/ 12197134 w 12197134"/>
                <a:gd name="connsiteY10-244" fmla="*/ 692150 h 692150"/>
                <a:gd name="connsiteX11-245" fmla="*/ 5134 w 12197134"/>
                <a:gd name="connsiteY11-246" fmla="*/ 692150 h 692150"/>
                <a:gd name="connsiteX12-247" fmla="*/ 0 w 12197134"/>
                <a:gd name="connsiteY12-248" fmla="*/ 495053 h 692150"/>
                <a:gd name="connsiteX0-249" fmla="*/ 0 w 12209009"/>
                <a:gd name="connsiteY0-250" fmla="*/ 365218 h 562315"/>
                <a:gd name="connsiteX1-251" fmla="*/ 684756 w 12209009"/>
                <a:gd name="connsiteY1-252" fmla="*/ 426392 h 562315"/>
                <a:gd name="connsiteX2-253" fmla="*/ 1951758 w 12209009"/>
                <a:gd name="connsiteY2-254" fmla="*/ 259662 h 562315"/>
                <a:gd name="connsiteX3-255" fmla="*/ 3100502 w 12209009"/>
                <a:gd name="connsiteY3-256" fmla="*/ 389321 h 562315"/>
                <a:gd name="connsiteX4-257" fmla="*/ 5135274 w 12209009"/>
                <a:gd name="connsiteY4-258" fmla="*/ 449500 h 562315"/>
                <a:gd name="connsiteX5-259" fmla="*/ 6122599 w 12209009"/>
                <a:gd name="connsiteY5-260" fmla="*/ 311177 h 562315"/>
                <a:gd name="connsiteX6-261" fmla="*/ 9161679 w 12209009"/>
                <a:gd name="connsiteY6-262" fmla="*/ 395809 h 562315"/>
                <a:gd name="connsiteX7-263" fmla="*/ 10346869 w 12209009"/>
                <a:gd name="connsiteY7-264" fmla="*/ 2084 h 562315"/>
                <a:gd name="connsiteX8-265" fmla="*/ 11403940 w 12209009"/>
                <a:gd name="connsiteY8-266" fmla="*/ 335428 h 562315"/>
                <a:gd name="connsiteX9-267" fmla="*/ 12209009 w 12209009"/>
                <a:gd name="connsiteY9-268" fmla="*/ 273926 h 562315"/>
                <a:gd name="connsiteX10-269" fmla="*/ 12197134 w 12209009"/>
                <a:gd name="connsiteY10-270" fmla="*/ 562315 h 562315"/>
                <a:gd name="connsiteX11-271" fmla="*/ 5134 w 12209009"/>
                <a:gd name="connsiteY11-272" fmla="*/ 562315 h 562315"/>
                <a:gd name="connsiteX12-273" fmla="*/ 0 w 12209009"/>
                <a:gd name="connsiteY12-274" fmla="*/ 365218 h 562315"/>
                <a:gd name="connsiteX0-275" fmla="*/ 0 w 12209009"/>
                <a:gd name="connsiteY0-276" fmla="*/ 130372 h 327469"/>
                <a:gd name="connsiteX1-277" fmla="*/ 684756 w 12209009"/>
                <a:gd name="connsiteY1-278" fmla="*/ 191546 h 327469"/>
                <a:gd name="connsiteX2-279" fmla="*/ 1951758 w 12209009"/>
                <a:gd name="connsiteY2-280" fmla="*/ 24816 h 327469"/>
                <a:gd name="connsiteX3-281" fmla="*/ 3100502 w 12209009"/>
                <a:gd name="connsiteY3-282" fmla="*/ 154475 h 327469"/>
                <a:gd name="connsiteX4-283" fmla="*/ 5135274 w 12209009"/>
                <a:gd name="connsiteY4-284" fmla="*/ 214654 h 327469"/>
                <a:gd name="connsiteX5-285" fmla="*/ 6122599 w 12209009"/>
                <a:gd name="connsiteY5-286" fmla="*/ 76331 h 327469"/>
                <a:gd name="connsiteX6-287" fmla="*/ 9161679 w 12209009"/>
                <a:gd name="connsiteY6-288" fmla="*/ 160963 h 327469"/>
                <a:gd name="connsiteX7-289" fmla="*/ 10334993 w 12209009"/>
                <a:gd name="connsiteY7-290" fmla="*/ 4745 h 327469"/>
                <a:gd name="connsiteX8-291" fmla="*/ 11403940 w 12209009"/>
                <a:gd name="connsiteY8-292" fmla="*/ 100582 h 327469"/>
                <a:gd name="connsiteX9-293" fmla="*/ 12209009 w 12209009"/>
                <a:gd name="connsiteY9-294" fmla="*/ 39080 h 327469"/>
                <a:gd name="connsiteX10-295" fmla="*/ 12197134 w 12209009"/>
                <a:gd name="connsiteY10-296" fmla="*/ 327469 h 327469"/>
                <a:gd name="connsiteX11-297" fmla="*/ 5134 w 12209009"/>
                <a:gd name="connsiteY11-298" fmla="*/ 327469 h 327469"/>
                <a:gd name="connsiteX12-299" fmla="*/ 0 w 12209009"/>
                <a:gd name="connsiteY12-300" fmla="*/ 130372 h 327469"/>
                <a:gd name="connsiteX0-301" fmla="*/ 0 w 12197134"/>
                <a:gd name="connsiteY0-302" fmla="*/ 130372 h 327469"/>
                <a:gd name="connsiteX1-303" fmla="*/ 684756 w 12197134"/>
                <a:gd name="connsiteY1-304" fmla="*/ 191546 h 327469"/>
                <a:gd name="connsiteX2-305" fmla="*/ 1951758 w 12197134"/>
                <a:gd name="connsiteY2-306" fmla="*/ 24816 h 327469"/>
                <a:gd name="connsiteX3-307" fmla="*/ 3100502 w 12197134"/>
                <a:gd name="connsiteY3-308" fmla="*/ 154475 h 327469"/>
                <a:gd name="connsiteX4-309" fmla="*/ 5135274 w 12197134"/>
                <a:gd name="connsiteY4-310" fmla="*/ 214654 h 327469"/>
                <a:gd name="connsiteX5-311" fmla="*/ 6122599 w 12197134"/>
                <a:gd name="connsiteY5-312" fmla="*/ 76331 h 327469"/>
                <a:gd name="connsiteX6-313" fmla="*/ 9161679 w 12197134"/>
                <a:gd name="connsiteY6-314" fmla="*/ 160963 h 327469"/>
                <a:gd name="connsiteX7-315" fmla="*/ 10334993 w 12197134"/>
                <a:gd name="connsiteY7-316" fmla="*/ 4745 h 327469"/>
                <a:gd name="connsiteX8-317" fmla="*/ 11403940 w 12197134"/>
                <a:gd name="connsiteY8-318" fmla="*/ 100582 h 327469"/>
                <a:gd name="connsiteX9-319" fmla="*/ 12196652 w 12197134"/>
                <a:gd name="connsiteY9-320" fmla="*/ 32902 h 327469"/>
                <a:gd name="connsiteX10-321" fmla="*/ 12197134 w 12197134"/>
                <a:gd name="connsiteY10-322" fmla="*/ 327469 h 327469"/>
                <a:gd name="connsiteX11-323" fmla="*/ 5134 w 12197134"/>
                <a:gd name="connsiteY11-324" fmla="*/ 327469 h 327469"/>
                <a:gd name="connsiteX12-325" fmla="*/ 0 w 12197134"/>
                <a:gd name="connsiteY12-326" fmla="*/ 130372 h 32746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51" y="connsiteY7-52"/>
                </a:cxn>
                <a:cxn ang="0">
                  <a:pos x="connsiteX8-69" y="connsiteY8-70"/>
                </a:cxn>
                <a:cxn ang="0">
                  <a:pos x="connsiteX9-89" y="connsiteY9-90"/>
                </a:cxn>
                <a:cxn ang="0">
                  <a:pos x="connsiteX10-151" y="connsiteY10-152"/>
                </a:cxn>
                <a:cxn ang="0">
                  <a:pos x="connsiteX11-197" y="connsiteY11-198"/>
                </a:cxn>
                <a:cxn ang="0">
                  <a:pos x="connsiteX12-247" y="connsiteY12-248"/>
                </a:cxn>
              </a:cxnLst>
              <a:rect l="l" t="t" r="r" b="b"/>
              <a:pathLst>
                <a:path w="12197134" h="327469">
                  <a:moveTo>
                    <a:pt x="0" y="130372"/>
                  </a:moveTo>
                  <a:cubicBezTo>
                    <a:pt x="187411" y="75797"/>
                    <a:pt x="250312" y="209139"/>
                    <a:pt x="684756" y="191546"/>
                  </a:cubicBezTo>
                  <a:cubicBezTo>
                    <a:pt x="1119200" y="173953"/>
                    <a:pt x="1549134" y="48500"/>
                    <a:pt x="1951758" y="24816"/>
                  </a:cubicBezTo>
                  <a:cubicBezTo>
                    <a:pt x="2354382" y="1132"/>
                    <a:pt x="2500643" y="138669"/>
                    <a:pt x="3100502" y="154475"/>
                  </a:cubicBezTo>
                  <a:cubicBezTo>
                    <a:pt x="3700361" y="170281"/>
                    <a:pt x="4631591" y="227678"/>
                    <a:pt x="5135274" y="214654"/>
                  </a:cubicBezTo>
                  <a:cubicBezTo>
                    <a:pt x="5638957" y="201630"/>
                    <a:pt x="5520804" y="69446"/>
                    <a:pt x="6122599" y="76331"/>
                  </a:cubicBezTo>
                  <a:cubicBezTo>
                    <a:pt x="7032706" y="3351"/>
                    <a:pt x="8251572" y="233943"/>
                    <a:pt x="9161679" y="160963"/>
                  </a:cubicBezTo>
                  <a:cubicBezTo>
                    <a:pt x="9659662" y="160963"/>
                    <a:pt x="9837010" y="4745"/>
                    <a:pt x="10334993" y="4745"/>
                  </a:cubicBezTo>
                  <a:cubicBezTo>
                    <a:pt x="10691309" y="-29599"/>
                    <a:pt x="11047624" y="134926"/>
                    <a:pt x="11403940" y="100582"/>
                  </a:cubicBezTo>
                  <a:lnTo>
                    <a:pt x="12196652" y="32902"/>
                  </a:lnTo>
                  <a:cubicBezTo>
                    <a:pt x="12196813" y="131091"/>
                    <a:pt x="12196973" y="229280"/>
                    <a:pt x="12197134" y="327469"/>
                  </a:cubicBezTo>
                  <a:lnTo>
                    <a:pt x="5134" y="327469"/>
                  </a:lnTo>
                  <a:lnTo>
                    <a:pt x="0" y="130372"/>
                  </a:lnTo>
                  <a:close/>
                </a:path>
              </a:pathLst>
            </a:custGeom>
            <a:solidFill>
              <a:srgbClr val="5B8A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355419" y="6178534"/>
              <a:ext cx="32252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12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1064861" y="6581942"/>
              <a:ext cx="242931" cy="143631"/>
              <a:chOff x="8273120" y="-944200"/>
              <a:chExt cx="1255191" cy="742122"/>
            </a:xfrm>
          </p:grpSpPr>
          <p:sp>
            <p:nvSpPr>
              <p:cNvPr id="10" name="Oval 9"/>
              <p:cNvSpPr/>
              <p:nvPr/>
            </p:nvSpPr>
            <p:spPr>
              <a:xfrm rot="1800000">
                <a:off x="8521145" y="-944200"/>
                <a:ext cx="1007166" cy="742122"/>
              </a:xfrm>
              <a:prstGeom prst="ellipse">
                <a:avLst/>
              </a:prstGeom>
              <a:solidFill>
                <a:srgbClr val="B06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/>
              <p:cNvSpPr/>
              <p:nvPr/>
            </p:nvSpPr>
            <p:spPr>
              <a:xfrm rot="438097">
                <a:off x="8273120" y="-668561"/>
                <a:ext cx="746070" cy="440978"/>
              </a:xfrm>
              <a:prstGeom prst="ellipse">
                <a:avLst/>
              </a:prstGeom>
              <a:solidFill>
                <a:srgbClr val="7B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579B82F-AA57-4CD0-BA67-97694EE365F8}"/>
              </a:ext>
            </a:extLst>
          </p:cNvPr>
          <p:cNvSpPr txBox="1"/>
          <p:nvPr/>
        </p:nvSpPr>
        <p:spPr>
          <a:xfrm>
            <a:off x="3482374" y="-43487"/>
            <a:ext cx="5222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60BB3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  <a:cs typeface="Calibri" panose="020F0502020204030204" pitchFamily="34" charset="0"/>
              </a:rPr>
              <a:t>Tableau Dashboard 1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18E7EDA-559C-4EEC-B226-CA2B39884867}"/>
              </a:ext>
            </a:extLst>
          </p:cNvPr>
          <p:cNvGrpSpPr/>
          <p:nvPr/>
        </p:nvGrpSpPr>
        <p:grpSpPr>
          <a:xfrm flipV="1">
            <a:off x="3482374" y="622396"/>
            <a:ext cx="5222115" cy="45719"/>
            <a:chOff x="7180289" y="-1292085"/>
            <a:chExt cx="5456416" cy="257764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9E7CF1E-84E2-4382-9722-2EF67416EDA3}"/>
                </a:ext>
              </a:extLst>
            </p:cNvPr>
            <p:cNvSpPr/>
            <p:nvPr/>
          </p:nvSpPr>
          <p:spPr>
            <a:xfrm>
              <a:off x="7180289" y="-1289154"/>
              <a:ext cx="1364104" cy="254833"/>
            </a:xfrm>
            <a:prstGeom prst="rect">
              <a:avLst/>
            </a:prstGeom>
            <a:solidFill>
              <a:srgbClr val="57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99EAC05-87D5-4672-B7C7-0053CB9BD34C}"/>
                </a:ext>
              </a:extLst>
            </p:cNvPr>
            <p:cNvSpPr/>
            <p:nvPr/>
          </p:nvSpPr>
          <p:spPr>
            <a:xfrm>
              <a:off x="8544393" y="-1289155"/>
              <a:ext cx="1364104" cy="254833"/>
            </a:xfrm>
            <a:prstGeom prst="rect">
              <a:avLst/>
            </a:prstGeom>
            <a:solidFill>
              <a:srgbClr val="5B8A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943C8A1-A1D3-4560-8B8D-47EA6D415533}"/>
                </a:ext>
              </a:extLst>
            </p:cNvPr>
            <p:cNvSpPr/>
            <p:nvPr/>
          </p:nvSpPr>
          <p:spPr>
            <a:xfrm>
              <a:off x="9908497" y="-1292084"/>
              <a:ext cx="1364104" cy="254833"/>
            </a:xfrm>
            <a:prstGeom prst="rect">
              <a:avLst/>
            </a:prstGeom>
            <a:solidFill>
              <a:srgbClr val="B7E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77506C6-75D8-4956-8168-F301C1497CC8}"/>
                </a:ext>
              </a:extLst>
            </p:cNvPr>
            <p:cNvSpPr/>
            <p:nvPr/>
          </p:nvSpPr>
          <p:spPr>
            <a:xfrm>
              <a:off x="11272601" y="-1292085"/>
              <a:ext cx="1364104" cy="254833"/>
            </a:xfrm>
            <a:prstGeom prst="rect">
              <a:avLst/>
            </a:prstGeom>
            <a:solidFill>
              <a:srgbClr val="428F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12">
            <a:hlinkClick r:id="" action="ppaction://media"/>
            <a:extLst>
              <a:ext uri="{FF2B5EF4-FFF2-40B4-BE49-F238E27FC236}">
                <a16:creationId xmlns:a16="http://schemas.microsoft.com/office/drawing/2014/main" id="{FD3D2D98-9A3C-4943-A1B0-D4F6A74226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80051" y="34019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5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96C3A911-7F39-4546-8182-C3C27B09B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036" y="859529"/>
            <a:ext cx="8201891" cy="5869937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-5134" y="6087528"/>
            <a:ext cx="12197134" cy="770472"/>
            <a:chOff x="-5134" y="6087528"/>
            <a:chExt cx="12197134" cy="770472"/>
          </a:xfrm>
        </p:grpSpPr>
        <p:grpSp>
          <p:nvGrpSpPr>
            <p:cNvPr id="5" name="Group 4"/>
            <p:cNvGrpSpPr/>
            <p:nvPr/>
          </p:nvGrpSpPr>
          <p:grpSpPr>
            <a:xfrm>
              <a:off x="419507" y="6573403"/>
              <a:ext cx="312471" cy="184746"/>
              <a:chOff x="8273120" y="-944200"/>
              <a:chExt cx="1255191" cy="742122"/>
            </a:xfrm>
          </p:grpSpPr>
          <p:sp>
            <p:nvSpPr>
              <p:cNvPr id="12" name="Oval 11"/>
              <p:cNvSpPr/>
              <p:nvPr/>
            </p:nvSpPr>
            <p:spPr>
              <a:xfrm rot="1800000">
                <a:off x="8521145" y="-944200"/>
                <a:ext cx="1007166" cy="742122"/>
              </a:xfrm>
              <a:prstGeom prst="ellipse">
                <a:avLst/>
              </a:prstGeom>
              <a:solidFill>
                <a:srgbClr val="B06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 rot="438097">
                <a:off x="8273120" y="-668561"/>
                <a:ext cx="746070" cy="440978"/>
              </a:xfrm>
              <a:prstGeom prst="ellipse">
                <a:avLst/>
              </a:prstGeom>
              <a:solidFill>
                <a:srgbClr val="7B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email"/>
            <a:stretch>
              <a:fillRect/>
            </a:stretch>
          </p:blipFill>
          <p:spPr>
            <a:xfrm>
              <a:off x="11103429" y="6087528"/>
              <a:ext cx="640080" cy="680085"/>
            </a:xfrm>
            <a:prstGeom prst="rect">
              <a:avLst/>
            </a:prstGeom>
          </p:spPr>
        </p:pic>
        <p:sp>
          <p:nvSpPr>
            <p:cNvPr id="7" name="Rectangle 4"/>
            <p:cNvSpPr/>
            <p:nvPr/>
          </p:nvSpPr>
          <p:spPr>
            <a:xfrm>
              <a:off x="-5134" y="6530531"/>
              <a:ext cx="12197134" cy="327469"/>
            </a:xfrm>
            <a:custGeom>
              <a:avLst/>
              <a:gdLst>
                <a:gd name="connsiteX0" fmla="*/ 0 w 12192000"/>
                <a:gd name="connsiteY0" fmla="*/ 0 h 692150"/>
                <a:gd name="connsiteX1" fmla="*/ 12192000 w 12192000"/>
                <a:gd name="connsiteY1" fmla="*/ 0 h 692150"/>
                <a:gd name="connsiteX2" fmla="*/ 12192000 w 12192000"/>
                <a:gd name="connsiteY2" fmla="*/ 692150 h 692150"/>
                <a:gd name="connsiteX3" fmla="*/ 0 w 12192000"/>
                <a:gd name="connsiteY3" fmla="*/ 692150 h 692150"/>
                <a:gd name="connsiteX4" fmla="*/ 0 w 12192000"/>
                <a:gd name="connsiteY4" fmla="*/ 0 h 692150"/>
                <a:gd name="connsiteX0-1" fmla="*/ 0 w 12192000"/>
                <a:gd name="connsiteY0-2" fmla="*/ 0 h 692150"/>
                <a:gd name="connsiteX1-3" fmla="*/ 6117465 w 12192000"/>
                <a:gd name="connsiteY1-4" fmla="*/ 441012 h 692150"/>
                <a:gd name="connsiteX2-5" fmla="*/ 12192000 w 12192000"/>
                <a:gd name="connsiteY2-6" fmla="*/ 0 h 692150"/>
                <a:gd name="connsiteX3-7" fmla="*/ 12192000 w 12192000"/>
                <a:gd name="connsiteY3-8" fmla="*/ 692150 h 692150"/>
                <a:gd name="connsiteX4-9" fmla="*/ 0 w 12192000"/>
                <a:gd name="connsiteY4-10" fmla="*/ 692150 h 692150"/>
                <a:gd name="connsiteX5" fmla="*/ 0 w 12192000"/>
                <a:gd name="connsiteY5" fmla="*/ 0 h 692150"/>
                <a:gd name="connsiteX0-11" fmla="*/ 0 w 12192000"/>
                <a:gd name="connsiteY0-12" fmla="*/ 0 h 692150"/>
                <a:gd name="connsiteX1-13" fmla="*/ 6117465 w 12192000"/>
                <a:gd name="connsiteY1-14" fmla="*/ 441012 h 692150"/>
                <a:gd name="connsiteX2-15" fmla="*/ 8847786 w 12192000"/>
                <a:gd name="connsiteY2-16" fmla="*/ 3130 h 692150"/>
                <a:gd name="connsiteX3-17" fmla="*/ 12192000 w 12192000"/>
                <a:gd name="connsiteY3-18" fmla="*/ 0 h 692150"/>
                <a:gd name="connsiteX4-19" fmla="*/ 12192000 w 12192000"/>
                <a:gd name="connsiteY4-20" fmla="*/ 692150 h 692150"/>
                <a:gd name="connsiteX5-21" fmla="*/ 0 w 12192000"/>
                <a:gd name="connsiteY5-22" fmla="*/ 692150 h 692150"/>
                <a:gd name="connsiteX6" fmla="*/ 0 w 12192000"/>
                <a:gd name="connsiteY6" fmla="*/ 0 h 692150"/>
                <a:gd name="connsiteX0-23" fmla="*/ 0 w 12192000"/>
                <a:gd name="connsiteY0-24" fmla="*/ 0 h 692150"/>
                <a:gd name="connsiteX1-25" fmla="*/ 6117465 w 12192000"/>
                <a:gd name="connsiteY1-26" fmla="*/ 441012 h 692150"/>
                <a:gd name="connsiteX2-27" fmla="*/ 8847786 w 12192000"/>
                <a:gd name="connsiteY2-28" fmla="*/ 3130 h 692150"/>
                <a:gd name="connsiteX3-29" fmla="*/ 10341735 w 12192000"/>
                <a:gd name="connsiteY3-30" fmla="*/ 131919 h 692150"/>
                <a:gd name="connsiteX4-31" fmla="*/ 12192000 w 12192000"/>
                <a:gd name="connsiteY4-32" fmla="*/ 0 h 692150"/>
                <a:gd name="connsiteX5-33" fmla="*/ 12192000 w 12192000"/>
                <a:gd name="connsiteY5-34" fmla="*/ 692150 h 692150"/>
                <a:gd name="connsiteX6-35" fmla="*/ 0 w 12192000"/>
                <a:gd name="connsiteY6-36" fmla="*/ 692150 h 692150"/>
                <a:gd name="connsiteX7" fmla="*/ 0 w 12192000"/>
                <a:gd name="connsiteY7" fmla="*/ 0 h 692150"/>
                <a:gd name="connsiteX0-37" fmla="*/ 0 w 12192000"/>
                <a:gd name="connsiteY0-38" fmla="*/ 9749 h 701899"/>
                <a:gd name="connsiteX1-39" fmla="*/ 6117465 w 12192000"/>
                <a:gd name="connsiteY1-40" fmla="*/ 450761 h 701899"/>
                <a:gd name="connsiteX2-41" fmla="*/ 8847786 w 12192000"/>
                <a:gd name="connsiteY2-42" fmla="*/ 12879 h 701899"/>
                <a:gd name="connsiteX3-43" fmla="*/ 10341735 w 12192000"/>
                <a:gd name="connsiteY3-44" fmla="*/ 141668 h 701899"/>
                <a:gd name="connsiteX4-45" fmla="*/ 11410682 w 12192000"/>
                <a:gd name="connsiteY4-46" fmla="*/ 0 h 701899"/>
                <a:gd name="connsiteX5-47" fmla="*/ 12192000 w 12192000"/>
                <a:gd name="connsiteY5-48" fmla="*/ 9749 h 701899"/>
                <a:gd name="connsiteX6-49" fmla="*/ 12192000 w 12192000"/>
                <a:gd name="connsiteY6-50" fmla="*/ 701899 h 701899"/>
                <a:gd name="connsiteX7-51" fmla="*/ 0 w 12192000"/>
                <a:gd name="connsiteY7-52" fmla="*/ 701899 h 701899"/>
                <a:gd name="connsiteX8" fmla="*/ 0 w 12192000"/>
                <a:gd name="connsiteY8" fmla="*/ 9749 h 701899"/>
                <a:gd name="connsiteX0-53" fmla="*/ 0 w 12192000"/>
                <a:gd name="connsiteY0-54" fmla="*/ 13770 h 705920"/>
                <a:gd name="connsiteX1-55" fmla="*/ 2601532 w 12192000"/>
                <a:gd name="connsiteY1-56" fmla="*/ 403267 h 705920"/>
                <a:gd name="connsiteX2-57" fmla="*/ 6117465 w 12192000"/>
                <a:gd name="connsiteY2-58" fmla="*/ 454782 h 705920"/>
                <a:gd name="connsiteX3-59" fmla="*/ 8847786 w 12192000"/>
                <a:gd name="connsiteY3-60" fmla="*/ 16900 h 705920"/>
                <a:gd name="connsiteX4-61" fmla="*/ 10341735 w 12192000"/>
                <a:gd name="connsiteY4-62" fmla="*/ 145689 h 705920"/>
                <a:gd name="connsiteX5-63" fmla="*/ 11410682 w 12192000"/>
                <a:gd name="connsiteY5-64" fmla="*/ 4021 h 705920"/>
                <a:gd name="connsiteX6-65" fmla="*/ 12192000 w 12192000"/>
                <a:gd name="connsiteY6-66" fmla="*/ 13770 h 705920"/>
                <a:gd name="connsiteX7-67" fmla="*/ 12192000 w 12192000"/>
                <a:gd name="connsiteY7-68" fmla="*/ 705920 h 705920"/>
                <a:gd name="connsiteX8-69" fmla="*/ 0 w 12192000"/>
                <a:gd name="connsiteY8-70" fmla="*/ 705920 h 705920"/>
                <a:gd name="connsiteX9" fmla="*/ 0 w 12192000"/>
                <a:gd name="connsiteY9" fmla="*/ 13770 h 705920"/>
                <a:gd name="connsiteX0-71" fmla="*/ 25758 w 12192000"/>
                <a:gd name="connsiteY0-72" fmla="*/ 486267 h 701899"/>
                <a:gd name="connsiteX1-73" fmla="*/ 2601532 w 12192000"/>
                <a:gd name="connsiteY1-74" fmla="*/ 399246 h 701899"/>
                <a:gd name="connsiteX2-75" fmla="*/ 6117465 w 12192000"/>
                <a:gd name="connsiteY2-76" fmla="*/ 450761 h 701899"/>
                <a:gd name="connsiteX3-77" fmla="*/ 8847786 w 12192000"/>
                <a:gd name="connsiteY3-78" fmla="*/ 12879 h 701899"/>
                <a:gd name="connsiteX4-79" fmla="*/ 10341735 w 12192000"/>
                <a:gd name="connsiteY4-80" fmla="*/ 141668 h 701899"/>
                <a:gd name="connsiteX5-81" fmla="*/ 11410682 w 12192000"/>
                <a:gd name="connsiteY5-82" fmla="*/ 0 h 701899"/>
                <a:gd name="connsiteX6-83" fmla="*/ 12192000 w 12192000"/>
                <a:gd name="connsiteY6-84" fmla="*/ 9749 h 701899"/>
                <a:gd name="connsiteX7-85" fmla="*/ 12192000 w 12192000"/>
                <a:gd name="connsiteY7-86" fmla="*/ 701899 h 701899"/>
                <a:gd name="connsiteX8-87" fmla="*/ 0 w 12192000"/>
                <a:gd name="connsiteY8-88" fmla="*/ 701899 h 701899"/>
                <a:gd name="connsiteX9-89" fmla="*/ 25758 w 12192000"/>
                <a:gd name="connsiteY9-90" fmla="*/ 486267 h 701899"/>
                <a:gd name="connsiteX0-91" fmla="*/ 0 w 12197134"/>
                <a:gd name="connsiteY0-92" fmla="*/ 504802 h 701899"/>
                <a:gd name="connsiteX1-93" fmla="*/ 2606666 w 12197134"/>
                <a:gd name="connsiteY1-94" fmla="*/ 399246 h 701899"/>
                <a:gd name="connsiteX2-95" fmla="*/ 6122599 w 12197134"/>
                <a:gd name="connsiteY2-96" fmla="*/ 450761 h 701899"/>
                <a:gd name="connsiteX3-97" fmla="*/ 8852920 w 12197134"/>
                <a:gd name="connsiteY3-98" fmla="*/ 12879 h 701899"/>
                <a:gd name="connsiteX4-99" fmla="*/ 10346869 w 12197134"/>
                <a:gd name="connsiteY4-100" fmla="*/ 141668 h 701899"/>
                <a:gd name="connsiteX5-101" fmla="*/ 11415816 w 12197134"/>
                <a:gd name="connsiteY5-102" fmla="*/ 0 h 701899"/>
                <a:gd name="connsiteX6-103" fmla="*/ 12197134 w 12197134"/>
                <a:gd name="connsiteY6-104" fmla="*/ 9749 h 701899"/>
                <a:gd name="connsiteX7-105" fmla="*/ 12197134 w 12197134"/>
                <a:gd name="connsiteY7-106" fmla="*/ 701899 h 701899"/>
                <a:gd name="connsiteX8-107" fmla="*/ 5134 w 12197134"/>
                <a:gd name="connsiteY8-108" fmla="*/ 701899 h 701899"/>
                <a:gd name="connsiteX9-109" fmla="*/ 0 w 12197134"/>
                <a:gd name="connsiteY9-110" fmla="*/ 504802 h 701899"/>
                <a:gd name="connsiteX0-111" fmla="*/ 0 w 12197134"/>
                <a:gd name="connsiteY0-112" fmla="*/ 504802 h 701899"/>
                <a:gd name="connsiteX1-113" fmla="*/ 684756 w 12197134"/>
                <a:gd name="connsiteY1-114" fmla="*/ 565976 h 701899"/>
                <a:gd name="connsiteX2-115" fmla="*/ 2606666 w 12197134"/>
                <a:gd name="connsiteY2-116" fmla="*/ 399246 h 701899"/>
                <a:gd name="connsiteX3-117" fmla="*/ 6122599 w 12197134"/>
                <a:gd name="connsiteY3-118" fmla="*/ 450761 h 701899"/>
                <a:gd name="connsiteX4-119" fmla="*/ 8852920 w 12197134"/>
                <a:gd name="connsiteY4-120" fmla="*/ 12879 h 701899"/>
                <a:gd name="connsiteX5-121" fmla="*/ 10346869 w 12197134"/>
                <a:gd name="connsiteY5-122" fmla="*/ 141668 h 701899"/>
                <a:gd name="connsiteX6-123" fmla="*/ 11415816 w 12197134"/>
                <a:gd name="connsiteY6-124" fmla="*/ 0 h 701899"/>
                <a:gd name="connsiteX7-125" fmla="*/ 12197134 w 12197134"/>
                <a:gd name="connsiteY7-126" fmla="*/ 9749 h 701899"/>
                <a:gd name="connsiteX8-127" fmla="*/ 12197134 w 12197134"/>
                <a:gd name="connsiteY8-128" fmla="*/ 701899 h 701899"/>
                <a:gd name="connsiteX9-129" fmla="*/ 5134 w 12197134"/>
                <a:gd name="connsiteY9-130" fmla="*/ 701899 h 701899"/>
                <a:gd name="connsiteX10" fmla="*/ 0 w 12197134"/>
                <a:gd name="connsiteY10" fmla="*/ 504802 h 701899"/>
                <a:gd name="connsiteX0-131" fmla="*/ 0 w 12197134"/>
                <a:gd name="connsiteY0-132" fmla="*/ 504802 h 701899"/>
                <a:gd name="connsiteX1-133" fmla="*/ 684756 w 12197134"/>
                <a:gd name="connsiteY1-134" fmla="*/ 565976 h 701899"/>
                <a:gd name="connsiteX2-135" fmla="*/ 1951758 w 12197134"/>
                <a:gd name="connsiteY2-136" fmla="*/ 399246 h 701899"/>
                <a:gd name="connsiteX3-137" fmla="*/ 6122599 w 12197134"/>
                <a:gd name="connsiteY3-138" fmla="*/ 450761 h 701899"/>
                <a:gd name="connsiteX4-139" fmla="*/ 8852920 w 12197134"/>
                <a:gd name="connsiteY4-140" fmla="*/ 12879 h 701899"/>
                <a:gd name="connsiteX5-141" fmla="*/ 10346869 w 12197134"/>
                <a:gd name="connsiteY5-142" fmla="*/ 141668 h 701899"/>
                <a:gd name="connsiteX6-143" fmla="*/ 11415816 w 12197134"/>
                <a:gd name="connsiteY6-144" fmla="*/ 0 h 701899"/>
                <a:gd name="connsiteX7-145" fmla="*/ 12197134 w 12197134"/>
                <a:gd name="connsiteY7-146" fmla="*/ 9749 h 701899"/>
                <a:gd name="connsiteX8-147" fmla="*/ 12197134 w 12197134"/>
                <a:gd name="connsiteY8-148" fmla="*/ 701899 h 701899"/>
                <a:gd name="connsiteX9-149" fmla="*/ 5134 w 12197134"/>
                <a:gd name="connsiteY9-150" fmla="*/ 701899 h 701899"/>
                <a:gd name="connsiteX10-151" fmla="*/ 0 w 12197134"/>
                <a:gd name="connsiteY10-152" fmla="*/ 504802 h 701899"/>
                <a:gd name="connsiteX0-153" fmla="*/ 0 w 12197134"/>
                <a:gd name="connsiteY0-154" fmla="*/ 504802 h 701899"/>
                <a:gd name="connsiteX1-155" fmla="*/ 684756 w 12197134"/>
                <a:gd name="connsiteY1-156" fmla="*/ 565976 h 701899"/>
                <a:gd name="connsiteX2-157" fmla="*/ 1951758 w 12197134"/>
                <a:gd name="connsiteY2-158" fmla="*/ 399246 h 701899"/>
                <a:gd name="connsiteX3-159" fmla="*/ 3100502 w 12197134"/>
                <a:gd name="connsiteY3-160" fmla="*/ 528905 h 701899"/>
                <a:gd name="connsiteX4-161" fmla="*/ 6122599 w 12197134"/>
                <a:gd name="connsiteY4-162" fmla="*/ 450761 h 701899"/>
                <a:gd name="connsiteX5-163" fmla="*/ 8852920 w 12197134"/>
                <a:gd name="connsiteY5-164" fmla="*/ 12879 h 701899"/>
                <a:gd name="connsiteX6-165" fmla="*/ 10346869 w 12197134"/>
                <a:gd name="connsiteY6-166" fmla="*/ 141668 h 701899"/>
                <a:gd name="connsiteX7-167" fmla="*/ 11415816 w 12197134"/>
                <a:gd name="connsiteY7-168" fmla="*/ 0 h 701899"/>
                <a:gd name="connsiteX8-169" fmla="*/ 12197134 w 12197134"/>
                <a:gd name="connsiteY8-170" fmla="*/ 9749 h 701899"/>
                <a:gd name="connsiteX9-171" fmla="*/ 12197134 w 12197134"/>
                <a:gd name="connsiteY9-172" fmla="*/ 701899 h 701899"/>
                <a:gd name="connsiteX10-173" fmla="*/ 5134 w 12197134"/>
                <a:gd name="connsiteY10-174" fmla="*/ 701899 h 701899"/>
                <a:gd name="connsiteX11" fmla="*/ 0 w 12197134"/>
                <a:gd name="connsiteY11" fmla="*/ 504802 h 701899"/>
                <a:gd name="connsiteX0-175" fmla="*/ 0 w 12197134"/>
                <a:gd name="connsiteY0-176" fmla="*/ 504802 h 701899"/>
                <a:gd name="connsiteX1-177" fmla="*/ 684756 w 12197134"/>
                <a:gd name="connsiteY1-178" fmla="*/ 565976 h 701899"/>
                <a:gd name="connsiteX2-179" fmla="*/ 1951758 w 12197134"/>
                <a:gd name="connsiteY2-180" fmla="*/ 399246 h 701899"/>
                <a:gd name="connsiteX3-181" fmla="*/ 3100502 w 12197134"/>
                <a:gd name="connsiteY3-182" fmla="*/ 528905 h 701899"/>
                <a:gd name="connsiteX4-183" fmla="*/ 6122599 w 12197134"/>
                <a:gd name="connsiteY4-184" fmla="*/ 450761 h 701899"/>
                <a:gd name="connsiteX5-185" fmla="*/ 9161679 w 12197134"/>
                <a:gd name="connsiteY5-186" fmla="*/ 535393 h 701899"/>
                <a:gd name="connsiteX6-187" fmla="*/ 10346869 w 12197134"/>
                <a:gd name="connsiteY6-188" fmla="*/ 141668 h 701899"/>
                <a:gd name="connsiteX7-189" fmla="*/ 11415816 w 12197134"/>
                <a:gd name="connsiteY7-190" fmla="*/ 0 h 701899"/>
                <a:gd name="connsiteX8-191" fmla="*/ 12197134 w 12197134"/>
                <a:gd name="connsiteY8-192" fmla="*/ 9749 h 701899"/>
                <a:gd name="connsiteX9-193" fmla="*/ 12197134 w 12197134"/>
                <a:gd name="connsiteY9-194" fmla="*/ 701899 h 701899"/>
                <a:gd name="connsiteX10-195" fmla="*/ 5134 w 12197134"/>
                <a:gd name="connsiteY10-196" fmla="*/ 701899 h 701899"/>
                <a:gd name="connsiteX11-197" fmla="*/ 0 w 12197134"/>
                <a:gd name="connsiteY11-198" fmla="*/ 504802 h 701899"/>
                <a:gd name="connsiteX0-199" fmla="*/ 0 w 12197134"/>
                <a:gd name="connsiteY0-200" fmla="*/ 504802 h 701899"/>
                <a:gd name="connsiteX1-201" fmla="*/ 684756 w 12197134"/>
                <a:gd name="connsiteY1-202" fmla="*/ 565976 h 701899"/>
                <a:gd name="connsiteX2-203" fmla="*/ 1951758 w 12197134"/>
                <a:gd name="connsiteY2-204" fmla="*/ 399246 h 701899"/>
                <a:gd name="connsiteX3-205" fmla="*/ 3100502 w 12197134"/>
                <a:gd name="connsiteY3-206" fmla="*/ 528905 h 701899"/>
                <a:gd name="connsiteX4-207" fmla="*/ 5135274 w 12197134"/>
                <a:gd name="connsiteY4-208" fmla="*/ 589084 h 701899"/>
                <a:gd name="connsiteX5-209" fmla="*/ 6122599 w 12197134"/>
                <a:gd name="connsiteY5-210" fmla="*/ 450761 h 701899"/>
                <a:gd name="connsiteX6-211" fmla="*/ 9161679 w 12197134"/>
                <a:gd name="connsiteY6-212" fmla="*/ 535393 h 701899"/>
                <a:gd name="connsiteX7-213" fmla="*/ 10346869 w 12197134"/>
                <a:gd name="connsiteY7-214" fmla="*/ 141668 h 701899"/>
                <a:gd name="connsiteX8-215" fmla="*/ 11415816 w 12197134"/>
                <a:gd name="connsiteY8-216" fmla="*/ 0 h 701899"/>
                <a:gd name="connsiteX9-217" fmla="*/ 12197134 w 12197134"/>
                <a:gd name="connsiteY9-218" fmla="*/ 9749 h 701899"/>
                <a:gd name="connsiteX10-219" fmla="*/ 12197134 w 12197134"/>
                <a:gd name="connsiteY10-220" fmla="*/ 701899 h 701899"/>
                <a:gd name="connsiteX11-221" fmla="*/ 5134 w 12197134"/>
                <a:gd name="connsiteY11-222" fmla="*/ 701899 h 701899"/>
                <a:gd name="connsiteX12" fmla="*/ 0 w 12197134"/>
                <a:gd name="connsiteY12" fmla="*/ 504802 h 701899"/>
                <a:gd name="connsiteX0-223" fmla="*/ 0 w 12197134"/>
                <a:gd name="connsiteY0-224" fmla="*/ 495053 h 692150"/>
                <a:gd name="connsiteX1-225" fmla="*/ 684756 w 12197134"/>
                <a:gd name="connsiteY1-226" fmla="*/ 556227 h 692150"/>
                <a:gd name="connsiteX2-227" fmla="*/ 1951758 w 12197134"/>
                <a:gd name="connsiteY2-228" fmla="*/ 389497 h 692150"/>
                <a:gd name="connsiteX3-229" fmla="*/ 3100502 w 12197134"/>
                <a:gd name="connsiteY3-230" fmla="*/ 519156 h 692150"/>
                <a:gd name="connsiteX4-231" fmla="*/ 5135274 w 12197134"/>
                <a:gd name="connsiteY4-232" fmla="*/ 579335 h 692150"/>
                <a:gd name="connsiteX5-233" fmla="*/ 6122599 w 12197134"/>
                <a:gd name="connsiteY5-234" fmla="*/ 441012 h 692150"/>
                <a:gd name="connsiteX6-235" fmla="*/ 9161679 w 12197134"/>
                <a:gd name="connsiteY6-236" fmla="*/ 525644 h 692150"/>
                <a:gd name="connsiteX7-237" fmla="*/ 10346869 w 12197134"/>
                <a:gd name="connsiteY7-238" fmla="*/ 131919 h 692150"/>
                <a:gd name="connsiteX8-239" fmla="*/ 11403940 w 12197134"/>
                <a:gd name="connsiteY8-240" fmla="*/ 465263 h 692150"/>
                <a:gd name="connsiteX9-241" fmla="*/ 12197134 w 12197134"/>
                <a:gd name="connsiteY9-242" fmla="*/ 0 h 692150"/>
                <a:gd name="connsiteX10-243" fmla="*/ 12197134 w 12197134"/>
                <a:gd name="connsiteY10-244" fmla="*/ 692150 h 692150"/>
                <a:gd name="connsiteX11-245" fmla="*/ 5134 w 12197134"/>
                <a:gd name="connsiteY11-246" fmla="*/ 692150 h 692150"/>
                <a:gd name="connsiteX12-247" fmla="*/ 0 w 12197134"/>
                <a:gd name="connsiteY12-248" fmla="*/ 495053 h 692150"/>
                <a:gd name="connsiteX0-249" fmla="*/ 0 w 12209009"/>
                <a:gd name="connsiteY0-250" fmla="*/ 365218 h 562315"/>
                <a:gd name="connsiteX1-251" fmla="*/ 684756 w 12209009"/>
                <a:gd name="connsiteY1-252" fmla="*/ 426392 h 562315"/>
                <a:gd name="connsiteX2-253" fmla="*/ 1951758 w 12209009"/>
                <a:gd name="connsiteY2-254" fmla="*/ 259662 h 562315"/>
                <a:gd name="connsiteX3-255" fmla="*/ 3100502 w 12209009"/>
                <a:gd name="connsiteY3-256" fmla="*/ 389321 h 562315"/>
                <a:gd name="connsiteX4-257" fmla="*/ 5135274 w 12209009"/>
                <a:gd name="connsiteY4-258" fmla="*/ 449500 h 562315"/>
                <a:gd name="connsiteX5-259" fmla="*/ 6122599 w 12209009"/>
                <a:gd name="connsiteY5-260" fmla="*/ 311177 h 562315"/>
                <a:gd name="connsiteX6-261" fmla="*/ 9161679 w 12209009"/>
                <a:gd name="connsiteY6-262" fmla="*/ 395809 h 562315"/>
                <a:gd name="connsiteX7-263" fmla="*/ 10346869 w 12209009"/>
                <a:gd name="connsiteY7-264" fmla="*/ 2084 h 562315"/>
                <a:gd name="connsiteX8-265" fmla="*/ 11403940 w 12209009"/>
                <a:gd name="connsiteY8-266" fmla="*/ 335428 h 562315"/>
                <a:gd name="connsiteX9-267" fmla="*/ 12209009 w 12209009"/>
                <a:gd name="connsiteY9-268" fmla="*/ 273926 h 562315"/>
                <a:gd name="connsiteX10-269" fmla="*/ 12197134 w 12209009"/>
                <a:gd name="connsiteY10-270" fmla="*/ 562315 h 562315"/>
                <a:gd name="connsiteX11-271" fmla="*/ 5134 w 12209009"/>
                <a:gd name="connsiteY11-272" fmla="*/ 562315 h 562315"/>
                <a:gd name="connsiteX12-273" fmla="*/ 0 w 12209009"/>
                <a:gd name="connsiteY12-274" fmla="*/ 365218 h 562315"/>
                <a:gd name="connsiteX0-275" fmla="*/ 0 w 12209009"/>
                <a:gd name="connsiteY0-276" fmla="*/ 130372 h 327469"/>
                <a:gd name="connsiteX1-277" fmla="*/ 684756 w 12209009"/>
                <a:gd name="connsiteY1-278" fmla="*/ 191546 h 327469"/>
                <a:gd name="connsiteX2-279" fmla="*/ 1951758 w 12209009"/>
                <a:gd name="connsiteY2-280" fmla="*/ 24816 h 327469"/>
                <a:gd name="connsiteX3-281" fmla="*/ 3100502 w 12209009"/>
                <a:gd name="connsiteY3-282" fmla="*/ 154475 h 327469"/>
                <a:gd name="connsiteX4-283" fmla="*/ 5135274 w 12209009"/>
                <a:gd name="connsiteY4-284" fmla="*/ 214654 h 327469"/>
                <a:gd name="connsiteX5-285" fmla="*/ 6122599 w 12209009"/>
                <a:gd name="connsiteY5-286" fmla="*/ 76331 h 327469"/>
                <a:gd name="connsiteX6-287" fmla="*/ 9161679 w 12209009"/>
                <a:gd name="connsiteY6-288" fmla="*/ 160963 h 327469"/>
                <a:gd name="connsiteX7-289" fmla="*/ 10334993 w 12209009"/>
                <a:gd name="connsiteY7-290" fmla="*/ 4745 h 327469"/>
                <a:gd name="connsiteX8-291" fmla="*/ 11403940 w 12209009"/>
                <a:gd name="connsiteY8-292" fmla="*/ 100582 h 327469"/>
                <a:gd name="connsiteX9-293" fmla="*/ 12209009 w 12209009"/>
                <a:gd name="connsiteY9-294" fmla="*/ 39080 h 327469"/>
                <a:gd name="connsiteX10-295" fmla="*/ 12197134 w 12209009"/>
                <a:gd name="connsiteY10-296" fmla="*/ 327469 h 327469"/>
                <a:gd name="connsiteX11-297" fmla="*/ 5134 w 12209009"/>
                <a:gd name="connsiteY11-298" fmla="*/ 327469 h 327469"/>
                <a:gd name="connsiteX12-299" fmla="*/ 0 w 12209009"/>
                <a:gd name="connsiteY12-300" fmla="*/ 130372 h 327469"/>
                <a:gd name="connsiteX0-301" fmla="*/ 0 w 12197134"/>
                <a:gd name="connsiteY0-302" fmla="*/ 130372 h 327469"/>
                <a:gd name="connsiteX1-303" fmla="*/ 684756 w 12197134"/>
                <a:gd name="connsiteY1-304" fmla="*/ 191546 h 327469"/>
                <a:gd name="connsiteX2-305" fmla="*/ 1951758 w 12197134"/>
                <a:gd name="connsiteY2-306" fmla="*/ 24816 h 327469"/>
                <a:gd name="connsiteX3-307" fmla="*/ 3100502 w 12197134"/>
                <a:gd name="connsiteY3-308" fmla="*/ 154475 h 327469"/>
                <a:gd name="connsiteX4-309" fmla="*/ 5135274 w 12197134"/>
                <a:gd name="connsiteY4-310" fmla="*/ 214654 h 327469"/>
                <a:gd name="connsiteX5-311" fmla="*/ 6122599 w 12197134"/>
                <a:gd name="connsiteY5-312" fmla="*/ 76331 h 327469"/>
                <a:gd name="connsiteX6-313" fmla="*/ 9161679 w 12197134"/>
                <a:gd name="connsiteY6-314" fmla="*/ 160963 h 327469"/>
                <a:gd name="connsiteX7-315" fmla="*/ 10334993 w 12197134"/>
                <a:gd name="connsiteY7-316" fmla="*/ 4745 h 327469"/>
                <a:gd name="connsiteX8-317" fmla="*/ 11403940 w 12197134"/>
                <a:gd name="connsiteY8-318" fmla="*/ 100582 h 327469"/>
                <a:gd name="connsiteX9-319" fmla="*/ 12196652 w 12197134"/>
                <a:gd name="connsiteY9-320" fmla="*/ 32902 h 327469"/>
                <a:gd name="connsiteX10-321" fmla="*/ 12197134 w 12197134"/>
                <a:gd name="connsiteY10-322" fmla="*/ 327469 h 327469"/>
                <a:gd name="connsiteX11-323" fmla="*/ 5134 w 12197134"/>
                <a:gd name="connsiteY11-324" fmla="*/ 327469 h 327469"/>
                <a:gd name="connsiteX12-325" fmla="*/ 0 w 12197134"/>
                <a:gd name="connsiteY12-326" fmla="*/ 130372 h 32746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51" y="connsiteY7-52"/>
                </a:cxn>
                <a:cxn ang="0">
                  <a:pos x="connsiteX8-69" y="connsiteY8-70"/>
                </a:cxn>
                <a:cxn ang="0">
                  <a:pos x="connsiteX9-89" y="connsiteY9-90"/>
                </a:cxn>
                <a:cxn ang="0">
                  <a:pos x="connsiteX10-151" y="connsiteY10-152"/>
                </a:cxn>
                <a:cxn ang="0">
                  <a:pos x="connsiteX11-197" y="connsiteY11-198"/>
                </a:cxn>
                <a:cxn ang="0">
                  <a:pos x="connsiteX12-247" y="connsiteY12-248"/>
                </a:cxn>
              </a:cxnLst>
              <a:rect l="l" t="t" r="r" b="b"/>
              <a:pathLst>
                <a:path w="12197134" h="327469">
                  <a:moveTo>
                    <a:pt x="0" y="130372"/>
                  </a:moveTo>
                  <a:cubicBezTo>
                    <a:pt x="187411" y="75797"/>
                    <a:pt x="250312" y="209139"/>
                    <a:pt x="684756" y="191546"/>
                  </a:cubicBezTo>
                  <a:cubicBezTo>
                    <a:pt x="1119200" y="173953"/>
                    <a:pt x="1549134" y="48500"/>
                    <a:pt x="1951758" y="24816"/>
                  </a:cubicBezTo>
                  <a:cubicBezTo>
                    <a:pt x="2354382" y="1132"/>
                    <a:pt x="2500643" y="138669"/>
                    <a:pt x="3100502" y="154475"/>
                  </a:cubicBezTo>
                  <a:cubicBezTo>
                    <a:pt x="3700361" y="170281"/>
                    <a:pt x="4631591" y="227678"/>
                    <a:pt x="5135274" y="214654"/>
                  </a:cubicBezTo>
                  <a:cubicBezTo>
                    <a:pt x="5638957" y="201630"/>
                    <a:pt x="5520804" y="69446"/>
                    <a:pt x="6122599" y="76331"/>
                  </a:cubicBezTo>
                  <a:cubicBezTo>
                    <a:pt x="7032706" y="3351"/>
                    <a:pt x="8251572" y="233943"/>
                    <a:pt x="9161679" y="160963"/>
                  </a:cubicBezTo>
                  <a:cubicBezTo>
                    <a:pt x="9659662" y="160963"/>
                    <a:pt x="9837010" y="4745"/>
                    <a:pt x="10334993" y="4745"/>
                  </a:cubicBezTo>
                  <a:cubicBezTo>
                    <a:pt x="10691309" y="-29599"/>
                    <a:pt x="11047624" y="134926"/>
                    <a:pt x="11403940" y="100582"/>
                  </a:cubicBezTo>
                  <a:lnTo>
                    <a:pt x="12196652" y="32902"/>
                  </a:lnTo>
                  <a:cubicBezTo>
                    <a:pt x="12196813" y="131091"/>
                    <a:pt x="12196973" y="229280"/>
                    <a:pt x="12197134" y="327469"/>
                  </a:cubicBezTo>
                  <a:lnTo>
                    <a:pt x="5134" y="327469"/>
                  </a:lnTo>
                  <a:lnTo>
                    <a:pt x="0" y="130372"/>
                  </a:lnTo>
                  <a:close/>
                </a:path>
              </a:pathLst>
            </a:custGeom>
            <a:solidFill>
              <a:srgbClr val="5B8A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355419" y="6178534"/>
              <a:ext cx="32252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13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1064861" y="6581942"/>
              <a:ext cx="242931" cy="143631"/>
              <a:chOff x="8273120" y="-944200"/>
              <a:chExt cx="1255191" cy="742122"/>
            </a:xfrm>
          </p:grpSpPr>
          <p:sp>
            <p:nvSpPr>
              <p:cNvPr id="10" name="Oval 9"/>
              <p:cNvSpPr/>
              <p:nvPr/>
            </p:nvSpPr>
            <p:spPr>
              <a:xfrm rot="1800000">
                <a:off x="8521145" y="-944200"/>
                <a:ext cx="1007166" cy="742122"/>
              </a:xfrm>
              <a:prstGeom prst="ellipse">
                <a:avLst/>
              </a:prstGeom>
              <a:solidFill>
                <a:srgbClr val="B06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/>
              <p:cNvSpPr/>
              <p:nvPr/>
            </p:nvSpPr>
            <p:spPr>
              <a:xfrm rot="438097">
                <a:off x="8273120" y="-668561"/>
                <a:ext cx="746070" cy="440978"/>
              </a:xfrm>
              <a:prstGeom prst="ellipse">
                <a:avLst/>
              </a:prstGeom>
              <a:solidFill>
                <a:srgbClr val="7B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5A7F249-D56A-4BC1-BBD9-0EFFCA010B22}"/>
              </a:ext>
            </a:extLst>
          </p:cNvPr>
          <p:cNvSpPr txBox="1"/>
          <p:nvPr/>
        </p:nvSpPr>
        <p:spPr>
          <a:xfrm>
            <a:off x="3482374" y="-43487"/>
            <a:ext cx="5222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60BB3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  <a:cs typeface="Calibri" panose="020F0502020204030204" pitchFamily="34" charset="0"/>
              </a:rPr>
              <a:t>Tableau Dashboard 2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CB5309-88DD-4D9D-8AE9-5B2F0E7383CE}"/>
              </a:ext>
            </a:extLst>
          </p:cNvPr>
          <p:cNvGrpSpPr/>
          <p:nvPr/>
        </p:nvGrpSpPr>
        <p:grpSpPr>
          <a:xfrm flipV="1">
            <a:off x="3482374" y="622396"/>
            <a:ext cx="5222115" cy="45719"/>
            <a:chOff x="7180289" y="-1292085"/>
            <a:chExt cx="5456416" cy="25776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317BB14-CB61-4C76-A560-593FCCE3BEC3}"/>
                </a:ext>
              </a:extLst>
            </p:cNvPr>
            <p:cNvSpPr/>
            <p:nvPr/>
          </p:nvSpPr>
          <p:spPr>
            <a:xfrm>
              <a:off x="7180289" y="-1289154"/>
              <a:ext cx="1364104" cy="254833"/>
            </a:xfrm>
            <a:prstGeom prst="rect">
              <a:avLst/>
            </a:prstGeom>
            <a:solidFill>
              <a:srgbClr val="57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7DD4B5F-6C6E-4EA5-963E-40FE800548BA}"/>
                </a:ext>
              </a:extLst>
            </p:cNvPr>
            <p:cNvSpPr/>
            <p:nvPr/>
          </p:nvSpPr>
          <p:spPr>
            <a:xfrm>
              <a:off x="8544393" y="-1289155"/>
              <a:ext cx="1364104" cy="254833"/>
            </a:xfrm>
            <a:prstGeom prst="rect">
              <a:avLst/>
            </a:prstGeom>
            <a:solidFill>
              <a:srgbClr val="5B8A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BAD3681-2991-4C87-94CD-2760B7627E18}"/>
                </a:ext>
              </a:extLst>
            </p:cNvPr>
            <p:cNvSpPr/>
            <p:nvPr/>
          </p:nvSpPr>
          <p:spPr>
            <a:xfrm>
              <a:off x="9908497" y="-1292084"/>
              <a:ext cx="1364104" cy="254833"/>
            </a:xfrm>
            <a:prstGeom prst="rect">
              <a:avLst/>
            </a:prstGeom>
            <a:solidFill>
              <a:srgbClr val="B7E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04899F9-C177-4DFC-B01D-71F00BE21B57}"/>
                </a:ext>
              </a:extLst>
            </p:cNvPr>
            <p:cNvSpPr/>
            <p:nvPr/>
          </p:nvSpPr>
          <p:spPr>
            <a:xfrm>
              <a:off x="11272601" y="-1292085"/>
              <a:ext cx="1364104" cy="254833"/>
            </a:xfrm>
            <a:prstGeom prst="rect">
              <a:avLst/>
            </a:prstGeom>
            <a:solidFill>
              <a:srgbClr val="428F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13">
            <a:hlinkClick r:id="" action="ppaction://media"/>
            <a:extLst>
              <a:ext uri="{FF2B5EF4-FFF2-40B4-BE49-F238E27FC236}">
                <a16:creationId xmlns:a16="http://schemas.microsoft.com/office/drawing/2014/main" id="{00B35444-4A4A-4F76-BB4B-A5F3E07E57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86759" y="24992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29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3022345F-5B6D-46A3-823F-496D2DD38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418" y="750694"/>
            <a:ext cx="8825345" cy="5904066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-5134" y="6087528"/>
            <a:ext cx="12197134" cy="770472"/>
            <a:chOff x="-5134" y="6087528"/>
            <a:chExt cx="12197134" cy="770472"/>
          </a:xfrm>
        </p:grpSpPr>
        <p:grpSp>
          <p:nvGrpSpPr>
            <p:cNvPr id="5" name="Group 4"/>
            <p:cNvGrpSpPr/>
            <p:nvPr/>
          </p:nvGrpSpPr>
          <p:grpSpPr>
            <a:xfrm>
              <a:off x="419507" y="6573403"/>
              <a:ext cx="312471" cy="184746"/>
              <a:chOff x="8273120" y="-944200"/>
              <a:chExt cx="1255191" cy="742122"/>
            </a:xfrm>
          </p:grpSpPr>
          <p:sp>
            <p:nvSpPr>
              <p:cNvPr id="12" name="Oval 11"/>
              <p:cNvSpPr/>
              <p:nvPr/>
            </p:nvSpPr>
            <p:spPr>
              <a:xfrm rot="1800000">
                <a:off x="8521145" y="-944200"/>
                <a:ext cx="1007166" cy="742122"/>
              </a:xfrm>
              <a:prstGeom prst="ellipse">
                <a:avLst/>
              </a:prstGeom>
              <a:solidFill>
                <a:srgbClr val="B06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 rot="438097">
                <a:off x="8273120" y="-668561"/>
                <a:ext cx="746070" cy="440978"/>
              </a:xfrm>
              <a:prstGeom prst="ellipse">
                <a:avLst/>
              </a:prstGeom>
              <a:solidFill>
                <a:srgbClr val="7B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email"/>
            <a:stretch>
              <a:fillRect/>
            </a:stretch>
          </p:blipFill>
          <p:spPr>
            <a:xfrm>
              <a:off x="11103429" y="6087528"/>
              <a:ext cx="640080" cy="680085"/>
            </a:xfrm>
            <a:prstGeom prst="rect">
              <a:avLst/>
            </a:prstGeom>
          </p:spPr>
        </p:pic>
        <p:sp>
          <p:nvSpPr>
            <p:cNvPr id="7" name="Rectangle 4"/>
            <p:cNvSpPr/>
            <p:nvPr/>
          </p:nvSpPr>
          <p:spPr>
            <a:xfrm>
              <a:off x="-5134" y="6530531"/>
              <a:ext cx="12197134" cy="327469"/>
            </a:xfrm>
            <a:custGeom>
              <a:avLst/>
              <a:gdLst>
                <a:gd name="connsiteX0" fmla="*/ 0 w 12192000"/>
                <a:gd name="connsiteY0" fmla="*/ 0 h 692150"/>
                <a:gd name="connsiteX1" fmla="*/ 12192000 w 12192000"/>
                <a:gd name="connsiteY1" fmla="*/ 0 h 692150"/>
                <a:gd name="connsiteX2" fmla="*/ 12192000 w 12192000"/>
                <a:gd name="connsiteY2" fmla="*/ 692150 h 692150"/>
                <a:gd name="connsiteX3" fmla="*/ 0 w 12192000"/>
                <a:gd name="connsiteY3" fmla="*/ 692150 h 692150"/>
                <a:gd name="connsiteX4" fmla="*/ 0 w 12192000"/>
                <a:gd name="connsiteY4" fmla="*/ 0 h 692150"/>
                <a:gd name="connsiteX0-1" fmla="*/ 0 w 12192000"/>
                <a:gd name="connsiteY0-2" fmla="*/ 0 h 692150"/>
                <a:gd name="connsiteX1-3" fmla="*/ 6117465 w 12192000"/>
                <a:gd name="connsiteY1-4" fmla="*/ 441012 h 692150"/>
                <a:gd name="connsiteX2-5" fmla="*/ 12192000 w 12192000"/>
                <a:gd name="connsiteY2-6" fmla="*/ 0 h 692150"/>
                <a:gd name="connsiteX3-7" fmla="*/ 12192000 w 12192000"/>
                <a:gd name="connsiteY3-8" fmla="*/ 692150 h 692150"/>
                <a:gd name="connsiteX4-9" fmla="*/ 0 w 12192000"/>
                <a:gd name="connsiteY4-10" fmla="*/ 692150 h 692150"/>
                <a:gd name="connsiteX5" fmla="*/ 0 w 12192000"/>
                <a:gd name="connsiteY5" fmla="*/ 0 h 692150"/>
                <a:gd name="connsiteX0-11" fmla="*/ 0 w 12192000"/>
                <a:gd name="connsiteY0-12" fmla="*/ 0 h 692150"/>
                <a:gd name="connsiteX1-13" fmla="*/ 6117465 w 12192000"/>
                <a:gd name="connsiteY1-14" fmla="*/ 441012 h 692150"/>
                <a:gd name="connsiteX2-15" fmla="*/ 8847786 w 12192000"/>
                <a:gd name="connsiteY2-16" fmla="*/ 3130 h 692150"/>
                <a:gd name="connsiteX3-17" fmla="*/ 12192000 w 12192000"/>
                <a:gd name="connsiteY3-18" fmla="*/ 0 h 692150"/>
                <a:gd name="connsiteX4-19" fmla="*/ 12192000 w 12192000"/>
                <a:gd name="connsiteY4-20" fmla="*/ 692150 h 692150"/>
                <a:gd name="connsiteX5-21" fmla="*/ 0 w 12192000"/>
                <a:gd name="connsiteY5-22" fmla="*/ 692150 h 692150"/>
                <a:gd name="connsiteX6" fmla="*/ 0 w 12192000"/>
                <a:gd name="connsiteY6" fmla="*/ 0 h 692150"/>
                <a:gd name="connsiteX0-23" fmla="*/ 0 w 12192000"/>
                <a:gd name="connsiteY0-24" fmla="*/ 0 h 692150"/>
                <a:gd name="connsiteX1-25" fmla="*/ 6117465 w 12192000"/>
                <a:gd name="connsiteY1-26" fmla="*/ 441012 h 692150"/>
                <a:gd name="connsiteX2-27" fmla="*/ 8847786 w 12192000"/>
                <a:gd name="connsiteY2-28" fmla="*/ 3130 h 692150"/>
                <a:gd name="connsiteX3-29" fmla="*/ 10341735 w 12192000"/>
                <a:gd name="connsiteY3-30" fmla="*/ 131919 h 692150"/>
                <a:gd name="connsiteX4-31" fmla="*/ 12192000 w 12192000"/>
                <a:gd name="connsiteY4-32" fmla="*/ 0 h 692150"/>
                <a:gd name="connsiteX5-33" fmla="*/ 12192000 w 12192000"/>
                <a:gd name="connsiteY5-34" fmla="*/ 692150 h 692150"/>
                <a:gd name="connsiteX6-35" fmla="*/ 0 w 12192000"/>
                <a:gd name="connsiteY6-36" fmla="*/ 692150 h 692150"/>
                <a:gd name="connsiteX7" fmla="*/ 0 w 12192000"/>
                <a:gd name="connsiteY7" fmla="*/ 0 h 692150"/>
                <a:gd name="connsiteX0-37" fmla="*/ 0 w 12192000"/>
                <a:gd name="connsiteY0-38" fmla="*/ 9749 h 701899"/>
                <a:gd name="connsiteX1-39" fmla="*/ 6117465 w 12192000"/>
                <a:gd name="connsiteY1-40" fmla="*/ 450761 h 701899"/>
                <a:gd name="connsiteX2-41" fmla="*/ 8847786 w 12192000"/>
                <a:gd name="connsiteY2-42" fmla="*/ 12879 h 701899"/>
                <a:gd name="connsiteX3-43" fmla="*/ 10341735 w 12192000"/>
                <a:gd name="connsiteY3-44" fmla="*/ 141668 h 701899"/>
                <a:gd name="connsiteX4-45" fmla="*/ 11410682 w 12192000"/>
                <a:gd name="connsiteY4-46" fmla="*/ 0 h 701899"/>
                <a:gd name="connsiteX5-47" fmla="*/ 12192000 w 12192000"/>
                <a:gd name="connsiteY5-48" fmla="*/ 9749 h 701899"/>
                <a:gd name="connsiteX6-49" fmla="*/ 12192000 w 12192000"/>
                <a:gd name="connsiteY6-50" fmla="*/ 701899 h 701899"/>
                <a:gd name="connsiteX7-51" fmla="*/ 0 w 12192000"/>
                <a:gd name="connsiteY7-52" fmla="*/ 701899 h 701899"/>
                <a:gd name="connsiteX8" fmla="*/ 0 w 12192000"/>
                <a:gd name="connsiteY8" fmla="*/ 9749 h 701899"/>
                <a:gd name="connsiteX0-53" fmla="*/ 0 w 12192000"/>
                <a:gd name="connsiteY0-54" fmla="*/ 13770 h 705920"/>
                <a:gd name="connsiteX1-55" fmla="*/ 2601532 w 12192000"/>
                <a:gd name="connsiteY1-56" fmla="*/ 403267 h 705920"/>
                <a:gd name="connsiteX2-57" fmla="*/ 6117465 w 12192000"/>
                <a:gd name="connsiteY2-58" fmla="*/ 454782 h 705920"/>
                <a:gd name="connsiteX3-59" fmla="*/ 8847786 w 12192000"/>
                <a:gd name="connsiteY3-60" fmla="*/ 16900 h 705920"/>
                <a:gd name="connsiteX4-61" fmla="*/ 10341735 w 12192000"/>
                <a:gd name="connsiteY4-62" fmla="*/ 145689 h 705920"/>
                <a:gd name="connsiteX5-63" fmla="*/ 11410682 w 12192000"/>
                <a:gd name="connsiteY5-64" fmla="*/ 4021 h 705920"/>
                <a:gd name="connsiteX6-65" fmla="*/ 12192000 w 12192000"/>
                <a:gd name="connsiteY6-66" fmla="*/ 13770 h 705920"/>
                <a:gd name="connsiteX7-67" fmla="*/ 12192000 w 12192000"/>
                <a:gd name="connsiteY7-68" fmla="*/ 705920 h 705920"/>
                <a:gd name="connsiteX8-69" fmla="*/ 0 w 12192000"/>
                <a:gd name="connsiteY8-70" fmla="*/ 705920 h 705920"/>
                <a:gd name="connsiteX9" fmla="*/ 0 w 12192000"/>
                <a:gd name="connsiteY9" fmla="*/ 13770 h 705920"/>
                <a:gd name="connsiteX0-71" fmla="*/ 25758 w 12192000"/>
                <a:gd name="connsiteY0-72" fmla="*/ 486267 h 701899"/>
                <a:gd name="connsiteX1-73" fmla="*/ 2601532 w 12192000"/>
                <a:gd name="connsiteY1-74" fmla="*/ 399246 h 701899"/>
                <a:gd name="connsiteX2-75" fmla="*/ 6117465 w 12192000"/>
                <a:gd name="connsiteY2-76" fmla="*/ 450761 h 701899"/>
                <a:gd name="connsiteX3-77" fmla="*/ 8847786 w 12192000"/>
                <a:gd name="connsiteY3-78" fmla="*/ 12879 h 701899"/>
                <a:gd name="connsiteX4-79" fmla="*/ 10341735 w 12192000"/>
                <a:gd name="connsiteY4-80" fmla="*/ 141668 h 701899"/>
                <a:gd name="connsiteX5-81" fmla="*/ 11410682 w 12192000"/>
                <a:gd name="connsiteY5-82" fmla="*/ 0 h 701899"/>
                <a:gd name="connsiteX6-83" fmla="*/ 12192000 w 12192000"/>
                <a:gd name="connsiteY6-84" fmla="*/ 9749 h 701899"/>
                <a:gd name="connsiteX7-85" fmla="*/ 12192000 w 12192000"/>
                <a:gd name="connsiteY7-86" fmla="*/ 701899 h 701899"/>
                <a:gd name="connsiteX8-87" fmla="*/ 0 w 12192000"/>
                <a:gd name="connsiteY8-88" fmla="*/ 701899 h 701899"/>
                <a:gd name="connsiteX9-89" fmla="*/ 25758 w 12192000"/>
                <a:gd name="connsiteY9-90" fmla="*/ 486267 h 701899"/>
                <a:gd name="connsiteX0-91" fmla="*/ 0 w 12197134"/>
                <a:gd name="connsiteY0-92" fmla="*/ 504802 h 701899"/>
                <a:gd name="connsiteX1-93" fmla="*/ 2606666 w 12197134"/>
                <a:gd name="connsiteY1-94" fmla="*/ 399246 h 701899"/>
                <a:gd name="connsiteX2-95" fmla="*/ 6122599 w 12197134"/>
                <a:gd name="connsiteY2-96" fmla="*/ 450761 h 701899"/>
                <a:gd name="connsiteX3-97" fmla="*/ 8852920 w 12197134"/>
                <a:gd name="connsiteY3-98" fmla="*/ 12879 h 701899"/>
                <a:gd name="connsiteX4-99" fmla="*/ 10346869 w 12197134"/>
                <a:gd name="connsiteY4-100" fmla="*/ 141668 h 701899"/>
                <a:gd name="connsiteX5-101" fmla="*/ 11415816 w 12197134"/>
                <a:gd name="connsiteY5-102" fmla="*/ 0 h 701899"/>
                <a:gd name="connsiteX6-103" fmla="*/ 12197134 w 12197134"/>
                <a:gd name="connsiteY6-104" fmla="*/ 9749 h 701899"/>
                <a:gd name="connsiteX7-105" fmla="*/ 12197134 w 12197134"/>
                <a:gd name="connsiteY7-106" fmla="*/ 701899 h 701899"/>
                <a:gd name="connsiteX8-107" fmla="*/ 5134 w 12197134"/>
                <a:gd name="connsiteY8-108" fmla="*/ 701899 h 701899"/>
                <a:gd name="connsiteX9-109" fmla="*/ 0 w 12197134"/>
                <a:gd name="connsiteY9-110" fmla="*/ 504802 h 701899"/>
                <a:gd name="connsiteX0-111" fmla="*/ 0 w 12197134"/>
                <a:gd name="connsiteY0-112" fmla="*/ 504802 h 701899"/>
                <a:gd name="connsiteX1-113" fmla="*/ 684756 w 12197134"/>
                <a:gd name="connsiteY1-114" fmla="*/ 565976 h 701899"/>
                <a:gd name="connsiteX2-115" fmla="*/ 2606666 w 12197134"/>
                <a:gd name="connsiteY2-116" fmla="*/ 399246 h 701899"/>
                <a:gd name="connsiteX3-117" fmla="*/ 6122599 w 12197134"/>
                <a:gd name="connsiteY3-118" fmla="*/ 450761 h 701899"/>
                <a:gd name="connsiteX4-119" fmla="*/ 8852920 w 12197134"/>
                <a:gd name="connsiteY4-120" fmla="*/ 12879 h 701899"/>
                <a:gd name="connsiteX5-121" fmla="*/ 10346869 w 12197134"/>
                <a:gd name="connsiteY5-122" fmla="*/ 141668 h 701899"/>
                <a:gd name="connsiteX6-123" fmla="*/ 11415816 w 12197134"/>
                <a:gd name="connsiteY6-124" fmla="*/ 0 h 701899"/>
                <a:gd name="connsiteX7-125" fmla="*/ 12197134 w 12197134"/>
                <a:gd name="connsiteY7-126" fmla="*/ 9749 h 701899"/>
                <a:gd name="connsiteX8-127" fmla="*/ 12197134 w 12197134"/>
                <a:gd name="connsiteY8-128" fmla="*/ 701899 h 701899"/>
                <a:gd name="connsiteX9-129" fmla="*/ 5134 w 12197134"/>
                <a:gd name="connsiteY9-130" fmla="*/ 701899 h 701899"/>
                <a:gd name="connsiteX10" fmla="*/ 0 w 12197134"/>
                <a:gd name="connsiteY10" fmla="*/ 504802 h 701899"/>
                <a:gd name="connsiteX0-131" fmla="*/ 0 w 12197134"/>
                <a:gd name="connsiteY0-132" fmla="*/ 504802 h 701899"/>
                <a:gd name="connsiteX1-133" fmla="*/ 684756 w 12197134"/>
                <a:gd name="connsiteY1-134" fmla="*/ 565976 h 701899"/>
                <a:gd name="connsiteX2-135" fmla="*/ 1951758 w 12197134"/>
                <a:gd name="connsiteY2-136" fmla="*/ 399246 h 701899"/>
                <a:gd name="connsiteX3-137" fmla="*/ 6122599 w 12197134"/>
                <a:gd name="connsiteY3-138" fmla="*/ 450761 h 701899"/>
                <a:gd name="connsiteX4-139" fmla="*/ 8852920 w 12197134"/>
                <a:gd name="connsiteY4-140" fmla="*/ 12879 h 701899"/>
                <a:gd name="connsiteX5-141" fmla="*/ 10346869 w 12197134"/>
                <a:gd name="connsiteY5-142" fmla="*/ 141668 h 701899"/>
                <a:gd name="connsiteX6-143" fmla="*/ 11415816 w 12197134"/>
                <a:gd name="connsiteY6-144" fmla="*/ 0 h 701899"/>
                <a:gd name="connsiteX7-145" fmla="*/ 12197134 w 12197134"/>
                <a:gd name="connsiteY7-146" fmla="*/ 9749 h 701899"/>
                <a:gd name="connsiteX8-147" fmla="*/ 12197134 w 12197134"/>
                <a:gd name="connsiteY8-148" fmla="*/ 701899 h 701899"/>
                <a:gd name="connsiteX9-149" fmla="*/ 5134 w 12197134"/>
                <a:gd name="connsiteY9-150" fmla="*/ 701899 h 701899"/>
                <a:gd name="connsiteX10-151" fmla="*/ 0 w 12197134"/>
                <a:gd name="connsiteY10-152" fmla="*/ 504802 h 701899"/>
                <a:gd name="connsiteX0-153" fmla="*/ 0 w 12197134"/>
                <a:gd name="connsiteY0-154" fmla="*/ 504802 h 701899"/>
                <a:gd name="connsiteX1-155" fmla="*/ 684756 w 12197134"/>
                <a:gd name="connsiteY1-156" fmla="*/ 565976 h 701899"/>
                <a:gd name="connsiteX2-157" fmla="*/ 1951758 w 12197134"/>
                <a:gd name="connsiteY2-158" fmla="*/ 399246 h 701899"/>
                <a:gd name="connsiteX3-159" fmla="*/ 3100502 w 12197134"/>
                <a:gd name="connsiteY3-160" fmla="*/ 528905 h 701899"/>
                <a:gd name="connsiteX4-161" fmla="*/ 6122599 w 12197134"/>
                <a:gd name="connsiteY4-162" fmla="*/ 450761 h 701899"/>
                <a:gd name="connsiteX5-163" fmla="*/ 8852920 w 12197134"/>
                <a:gd name="connsiteY5-164" fmla="*/ 12879 h 701899"/>
                <a:gd name="connsiteX6-165" fmla="*/ 10346869 w 12197134"/>
                <a:gd name="connsiteY6-166" fmla="*/ 141668 h 701899"/>
                <a:gd name="connsiteX7-167" fmla="*/ 11415816 w 12197134"/>
                <a:gd name="connsiteY7-168" fmla="*/ 0 h 701899"/>
                <a:gd name="connsiteX8-169" fmla="*/ 12197134 w 12197134"/>
                <a:gd name="connsiteY8-170" fmla="*/ 9749 h 701899"/>
                <a:gd name="connsiteX9-171" fmla="*/ 12197134 w 12197134"/>
                <a:gd name="connsiteY9-172" fmla="*/ 701899 h 701899"/>
                <a:gd name="connsiteX10-173" fmla="*/ 5134 w 12197134"/>
                <a:gd name="connsiteY10-174" fmla="*/ 701899 h 701899"/>
                <a:gd name="connsiteX11" fmla="*/ 0 w 12197134"/>
                <a:gd name="connsiteY11" fmla="*/ 504802 h 701899"/>
                <a:gd name="connsiteX0-175" fmla="*/ 0 w 12197134"/>
                <a:gd name="connsiteY0-176" fmla="*/ 504802 h 701899"/>
                <a:gd name="connsiteX1-177" fmla="*/ 684756 w 12197134"/>
                <a:gd name="connsiteY1-178" fmla="*/ 565976 h 701899"/>
                <a:gd name="connsiteX2-179" fmla="*/ 1951758 w 12197134"/>
                <a:gd name="connsiteY2-180" fmla="*/ 399246 h 701899"/>
                <a:gd name="connsiteX3-181" fmla="*/ 3100502 w 12197134"/>
                <a:gd name="connsiteY3-182" fmla="*/ 528905 h 701899"/>
                <a:gd name="connsiteX4-183" fmla="*/ 6122599 w 12197134"/>
                <a:gd name="connsiteY4-184" fmla="*/ 450761 h 701899"/>
                <a:gd name="connsiteX5-185" fmla="*/ 9161679 w 12197134"/>
                <a:gd name="connsiteY5-186" fmla="*/ 535393 h 701899"/>
                <a:gd name="connsiteX6-187" fmla="*/ 10346869 w 12197134"/>
                <a:gd name="connsiteY6-188" fmla="*/ 141668 h 701899"/>
                <a:gd name="connsiteX7-189" fmla="*/ 11415816 w 12197134"/>
                <a:gd name="connsiteY7-190" fmla="*/ 0 h 701899"/>
                <a:gd name="connsiteX8-191" fmla="*/ 12197134 w 12197134"/>
                <a:gd name="connsiteY8-192" fmla="*/ 9749 h 701899"/>
                <a:gd name="connsiteX9-193" fmla="*/ 12197134 w 12197134"/>
                <a:gd name="connsiteY9-194" fmla="*/ 701899 h 701899"/>
                <a:gd name="connsiteX10-195" fmla="*/ 5134 w 12197134"/>
                <a:gd name="connsiteY10-196" fmla="*/ 701899 h 701899"/>
                <a:gd name="connsiteX11-197" fmla="*/ 0 w 12197134"/>
                <a:gd name="connsiteY11-198" fmla="*/ 504802 h 701899"/>
                <a:gd name="connsiteX0-199" fmla="*/ 0 w 12197134"/>
                <a:gd name="connsiteY0-200" fmla="*/ 504802 h 701899"/>
                <a:gd name="connsiteX1-201" fmla="*/ 684756 w 12197134"/>
                <a:gd name="connsiteY1-202" fmla="*/ 565976 h 701899"/>
                <a:gd name="connsiteX2-203" fmla="*/ 1951758 w 12197134"/>
                <a:gd name="connsiteY2-204" fmla="*/ 399246 h 701899"/>
                <a:gd name="connsiteX3-205" fmla="*/ 3100502 w 12197134"/>
                <a:gd name="connsiteY3-206" fmla="*/ 528905 h 701899"/>
                <a:gd name="connsiteX4-207" fmla="*/ 5135274 w 12197134"/>
                <a:gd name="connsiteY4-208" fmla="*/ 589084 h 701899"/>
                <a:gd name="connsiteX5-209" fmla="*/ 6122599 w 12197134"/>
                <a:gd name="connsiteY5-210" fmla="*/ 450761 h 701899"/>
                <a:gd name="connsiteX6-211" fmla="*/ 9161679 w 12197134"/>
                <a:gd name="connsiteY6-212" fmla="*/ 535393 h 701899"/>
                <a:gd name="connsiteX7-213" fmla="*/ 10346869 w 12197134"/>
                <a:gd name="connsiteY7-214" fmla="*/ 141668 h 701899"/>
                <a:gd name="connsiteX8-215" fmla="*/ 11415816 w 12197134"/>
                <a:gd name="connsiteY8-216" fmla="*/ 0 h 701899"/>
                <a:gd name="connsiteX9-217" fmla="*/ 12197134 w 12197134"/>
                <a:gd name="connsiteY9-218" fmla="*/ 9749 h 701899"/>
                <a:gd name="connsiteX10-219" fmla="*/ 12197134 w 12197134"/>
                <a:gd name="connsiteY10-220" fmla="*/ 701899 h 701899"/>
                <a:gd name="connsiteX11-221" fmla="*/ 5134 w 12197134"/>
                <a:gd name="connsiteY11-222" fmla="*/ 701899 h 701899"/>
                <a:gd name="connsiteX12" fmla="*/ 0 w 12197134"/>
                <a:gd name="connsiteY12" fmla="*/ 504802 h 701899"/>
                <a:gd name="connsiteX0-223" fmla="*/ 0 w 12197134"/>
                <a:gd name="connsiteY0-224" fmla="*/ 495053 h 692150"/>
                <a:gd name="connsiteX1-225" fmla="*/ 684756 w 12197134"/>
                <a:gd name="connsiteY1-226" fmla="*/ 556227 h 692150"/>
                <a:gd name="connsiteX2-227" fmla="*/ 1951758 w 12197134"/>
                <a:gd name="connsiteY2-228" fmla="*/ 389497 h 692150"/>
                <a:gd name="connsiteX3-229" fmla="*/ 3100502 w 12197134"/>
                <a:gd name="connsiteY3-230" fmla="*/ 519156 h 692150"/>
                <a:gd name="connsiteX4-231" fmla="*/ 5135274 w 12197134"/>
                <a:gd name="connsiteY4-232" fmla="*/ 579335 h 692150"/>
                <a:gd name="connsiteX5-233" fmla="*/ 6122599 w 12197134"/>
                <a:gd name="connsiteY5-234" fmla="*/ 441012 h 692150"/>
                <a:gd name="connsiteX6-235" fmla="*/ 9161679 w 12197134"/>
                <a:gd name="connsiteY6-236" fmla="*/ 525644 h 692150"/>
                <a:gd name="connsiteX7-237" fmla="*/ 10346869 w 12197134"/>
                <a:gd name="connsiteY7-238" fmla="*/ 131919 h 692150"/>
                <a:gd name="connsiteX8-239" fmla="*/ 11403940 w 12197134"/>
                <a:gd name="connsiteY8-240" fmla="*/ 465263 h 692150"/>
                <a:gd name="connsiteX9-241" fmla="*/ 12197134 w 12197134"/>
                <a:gd name="connsiteY9-242" fmla="*/ 0 h 692150"/>
                <a:gd name="connsiteX10-243" fmla="*/ 12197134 w 12197134"/>
                <a:gd name="connsiteY10-244" fmla="*/ 692150 h 692150"/>
                <a:gd name="connsiteX11-245" fmla="*/ 5134 w 12197134"/>
                <a:gd name="connsiteY11-246" fmla="*/ 692150 h 692150"/>
                <a:gd name="connsiteX12-247" fmla="*/ 0 w 12197134"/>
                <a:gd name="connsiteY12-248" fmla="*/ 495053 h 692150"/>
                <a:gd name="connsiteX0-249" fmla="*/ 0 w 12209009"/>
                <a:gd name="connsiteY0-250" fmla="*/ 365218 h 562315"/>
                <a:gd name="connsiteX1-251" fmla="*/ 684756 w 12209009"/>
                <a:gd name="connsiteY1-252" fmla="*/ 426392 h 562315"/>
                <a:gd name="connsiteX2-253" fmla="*/ 1951758 w 12209009"/>
                <a:gd name="connsiteY2-254" fmla="*/ 259662 h 562315"/>
                <a:gd name="connsiteX3-255" fmla="*/ 3100502 w 12209009"/>
                <a:gd name="connsiteY3-256" fmla="*/ 389321 h 562315"/>
                <a:gd name="connsiteX4-257" fmla="*/ 5135274 w 12209009"/>
                <a:gd name="connsiteY4-258" fmla="*/ 449500 h 562315"/>
                <a:gd name="connsiteX5-259" fmla="*/ 6122599 w 12209009"/>
                <a:gd name="connsiteY5-260" fmla="*/ 311177 h 562315"/>
                <a:gd name="connsiteX6-261" fmla="*/ 9161679 w 12209009"/>
                <a:gd name="connsiteY6-262" fmla="*/ 395809 h 562315"/>
                <a:gd name="connsiteX7-263" fmla="*/ 10346869 w 12209009"/>
                <a:gd name="connsiteY7-264" fmla="*/ 2084 h 562315"/>
                <a:gd name="connsiteX8-265" fmla="*/ 11403940 w 12209009"/>
                <a:gd name="connsiteY8-266" fmla="*/ 335428 h 562315"/>
                <a:gd name="connsiteX9-267" fmla="*/ 12209009 w 12209009"/>
                <a:gd name="connsiteY9-268" fmla="*/ 273926 h 562315"/>
                <a:gd name="connsiteX10-269" fmla="*/ 12197134 w 12209009"/>
                <a:gd name="connsiteY10-270" fmla="*/ 562315 h 562315"/>
                <a:gd name="connsiteX11-271" fmla="*/ 5134 w 12209009"/>
                <a:gd name="connsiteY11-272" fmla="*/ 562315 h 562315"/>
                <a:gd name="connsiteX12-273" fmla="*/ 0 w 12209009"/>
                <a:gd name="connsiteY12-274" fmla="*/ 365218 h 562315"/>
                <a:gd name="connsiteX0-275" fmla="*/ 0 w 12209009"/>
                <a:gd name="connsiteY0-276" fmla="*/ 130372 h 327469"/>
                <a:gd name="connsiteX1-277" fmla="*/ 684756 w 12209009"/>
                <a:gd name="connsiteY1-278" fmla="*/ 191546 h 327469"/>
                <a:gd name="connsiteX2-279" fmla="*/ 1951758 w 12209009"/>
                <a:gd name="connsiteY2-280" fmla="*/ 24816 h 327469"/>
                <a:gd name="connsiteX3-281" fmla="*/ 3100502 w 12209009"/>
                <a:gd name="connsiteY3-282" fmla="*/ 154475 h 327469"/>
                <a:gd name="connsiteX4-283" fmla="*/ 5135274 w 12209009"/>
                <a:gd name="connsiteY4-284" fmla="*/ 214654 h 327469"/>
                <a:gd name="connsiteX5-285" fmla="*/ 6122599 w 12209009"/>
                <a:gd name="connsiteY5-286" fmla="*/ 76331 h 327469"/>
                <a:gd name="connsiteX6-287" fmla="*/ 9161679 w 12209009"/>
                <a:gd name="connsiteY6-288" fmla="*/ 160963 h 327469"/>
                <a:gd name="connsiteX7-289" fmla="*/ 10334993 w 12209009"/>
                <a:gd name="connsiteY7-290" fmla="*/ 4745 h 327469"/>
                <a:gd name="connsiteX8-291" fmla="*/ 11403940 w 12209009"/>
                <a:gd name="connsiteY8-292" fmla="*/ 100582 h 327469"/>
                <a:gd name="connsiteX9-293" fmla="*/ 12209009 w 12209009"/>
                <a:gd name="connsiteY9-294" fmla="*/ 39080 h 327469"/>
                <a:gd name="connsiteX10-295" fmla="*/ 12197134 w 12209009"/>
                <a:gd name="connsiteY10-296" fmla="*/ 327469 h 327469"/>
                <a:gd name="connsiteX11-297" fmla="*/ 5134 w 12209009"/>
                <a:gd name="connsiteY11-298" fmla="*/ 327469 h 327469"/>
                <a:gd name="connsiteX12-299" fmla="*/ 0 w 12209009"/>
                <a:gd name="connsiteY12-300" fmla="*/ 130372 h 327469"/>
                <a:gd name="connsiteX0-301" fmla="*/ 0 w 12197134"/>
                <a:gd name="connsiteY0-302" fmla="*/ 130372 h 327469"/>
                <a:gd name="connsiteX1-303" fmla="*/ 684756 w 12197134"/>
                <a:gd name="connsiteY1-304" fmla="*/ 191546 h 327469"/>
                <a:gd name="connsiteX2-305" fmla="*/ 1951758 w 12197134"/>
                <a:gd name="connsiteY2-306" fmla="*/ 24816 h 327469"/>
                <a:gd name="connsiteX3-307" fmla="*/ 3100502 w 12197134"/>
                <a:gd name="connsiteY3-308" fmla="*/ 154475 h 327469"/>
                <a:gd name="connsiteX4-309" fmla="*/ 5135274 w 12197134"/>
                <a:gd name="connsiteY4-310" fmla="*/ 214654 h 327469"/>
                <a:gd name="connsiteX5-311" fmla="*/ 6122599 w 12197134"/>
                <a:gd name="connsiteY5-312" fmla="*/ 76331 h 327469"/>
                <a:gd name="connsiteX6-313" fmla="*/ 9161679 w 12197134"/>
                <a:gd name="connsiteY6-314" fmla="*/ 160963 h 327469"/>
                <a:gd name="connsiteX7-315" fmla="*/ 10334993 w 12197134"/>
                <a:gd name="connsiteY7-316" fmla="*/ 4745 h 327469"/>
                <a:gd name="connsiteX8-317" fmla="*/ 11403940 w 12197134"/>
                <a:gd name="connsiteY8-318" fmla="*/ 100582 h 327469"/>
                <a:gd name="connsiteX9-319" fmla="*/ 12196652 w 12197134"/>
                <a:gd name="connsiteY9-320" fmla="*/ 32902 h 327469"/>
                <a:gd name="connsiteX10-321" fmla="*/ 12197134 w 12197134"/>
                <a:gd name="connsiteY10-322" fmla="*/ 327469 h 327469"/>
                <a:gd name="connsiteX11-323" fmla="*/ 5134 w 12197134"/>
                <a:gd name="connsiteY11-324" fmla="*/ 327469 h 327469"/>
                <a:gd name="connsiteX12-325" fmla="*/ 0 w 12197134"/>
                <a:gd name="connsiteY12-326" fmla="*/ 130372 h 32746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51" y="connsiteY7-52"/>
                </a:cxn>
                <a:cxn ang="0">
                  <a:pos x="connsiteX8-69" y="connsiteY8-70"/>
                </a:cxn>
                <a:cxn ang="0">
                  <a:pos x="connsiteX9-89" y="connsiteY9-90"/>
                </a:cxn>
                <a:cxn ang="0">
                  <a:pos x="connsiteX10-151" y="connsiteY10-152"/>
                </a:cxn>
                <a:cxn ang="0">
                  <a:pos x="connsiteX11-197" y="connsiteY11-198"/>
                </a:cxn>
                <a:cxn ang="0">
                  <a:pos x="connsiteX12-247" y="connsiteY12-248"/>
                </a:cxn>
              </a:cxnLst>
              <a:rect l="l" t="t" r="r" b="b"/>
              <a:pathLst>
                <a:path w="12197134" h="327469">
                  <a:moveTo>
                    <a:pt x="0" y="130372"/>
                  </a:moveTo>
                  <a:cubicBezTo>
                    <a:pt x="187411" y="75797"/>
                    <a:pt x="250312" y="209139"/>
                    <a:pt x="684756" y="191546"/>
                  </a:cubicBezTo>
                  <a:cubicBezTo>
                    <a:pt x="1119200" y="173953"/>
                    <a:pt x="1549134" y="48500"/>
                    <a:pt x="1951758" y="24816"/>
                  </a:cubicBezTo>
                  <a:cubicBezTo>
                    <a:pt x="2354382" y="1132"/>
                    <a:pt x="2500643" y="138669"/>
                    <a:pt x="3100502" y="154475"/>
                  </a:cubicBezTo>
                  <a:cubicBezTo>
                    <a:pt x="3700361" y="170281"/>
                    <a:pt x="4631591" y="227678"/>
                    <a:pt x="5135274" y="214654"/>
                  </a:cubicBezTo>
                  <a:cubicBezTo>
                    <a:pt x="5638957" y="201630"/>
                    <a:pt x="5520804" y="69446"/>
                    <a:pt x="6122599" y="76331"/>
                  </a:cubicBezTo>
                  <a:cubicBezTo>
                    <a:pt x="7032706" y="3351"/>
                    <a:pt x="8251572" y="233943"/>
                    <a:pt x="9161679" y="160963"/>
                  </a:cubicBezTo>
                  <a:cubicBezTo>
                    <a:pt x="9659662" y="160963"/>
                    <a:pt x="9837010" y="4745"/>
                    <a:pt x="10334993" y="4745"/>
                  </a:cubicBezTo>
                  <a:cubicBezTo>
                    <a:pt x="10691309" y="-29599"/>
                    <a:pt x="11047624" y="134926"/>
                    <a:pt x="11403940" y="100582"/>
                  </a:cubicBezTo>
                  <a:lnTo>
                    <a:pt x="12196652" y="32902"/>
                  </a:lnTo>
                  <a:cubicBezTo>
                    <a:pt x="12196813" y="131091"/>
                    <a:pt x="12196973" y="229280"/>
                    <a:pt x="12197134" y="327469"/>
                  </a:cubicBezTo>
                  <a:lnTo>
                    <a:pt x="5134" y="327469"/>
                  </a:lnTo>
                  <a:lnTo>
                    <a:pt x="0" y="130372"/>
                  </a:lnTo>
                  <a:close/>
                </a:path>
              </a:pathLst>
            </a:custGeom>
            <a:solidFill>
              <a:srgbClr val="5B8A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355419" y="6178534"/>
              <a:ext cx="32252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14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1064861" y="6581942"/>
              <a:ext cx="242931" cy="143631"/>
              <a:chOff x="8273120" y="-944200"/>
              <a:chExt cx="1255191" cy="742122"/>
            </a:xfrm>
          </p:grpSpPr>
          <p:sp>
            <p:nvSpPr>
              <p:cNvPr id="10" name="Oval 9"/>
              <p:cNvSpPr/>
              <p:nvPr/>
            </p:nvSpPr>
            <p:spPr>
              <a:xfrm rot="1800000">
                <a:off x="8521145" y="-944200"/>
                <a:ext cx="1007166" cy="742122"/>
              </a:xfrm>
              <a:prstGeom prst="ellipse">
                <a:avLst/>
              </a:prstGeom>
              <a:solidFill>
                <a:srgbClr val="B06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/>
              <p:cNvSpPr/>
              <p:nvPr/>
            </p:nvSpPr>
            <p:spPr>
              <a:xfrm rot="438097">
                <a:off x="8273120" y="-668561"/>
                <a:ext cx="746070" cy="440978"/>
              </a:xfrm>
              <a:prstGeom prst="ellipse">
                <a:avLst/>
              </a:prstGeom>
              <a:solidFill>
                <a:srgbClr val="7B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D421541-9BF9-45B9-BB81-4B1F7A9AD03E}"/>
              </a:ext>
            </a:extLst>
          </p:cNvPr>
          <p:cNvSpPr txBox="1"/>
          <p:nvPr/>
        </p:nvSpPr>
        <p:spPr>
          <a:xfrm>
            <a:off x="3482374" y="-43487"/>
            <a:ext cx="5222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60BB3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  <a:cs typeface="Calibri" panose="020F0502020204030204" pitchFamily="34" charset="0"/>
              </a:rPr>
              <a:t>Tableau Dashboard 3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DC60175-2F23-4CEF-BB19-FD5259286275}"/>
              </a:ext>
            </a:extLst>
          </p:cNvPr>
          <p:cNvGrpSpPr/>
          <p:nvPr/>
        </p:nvGrpSpPr>
        <p:grpSpPr>
          <a:xfrm flipV="1">
            <a:off x="3482374" y="622396"/>
            <a:ext cx="5222115" cy="45719"/>
            <a:chOff x="7180289" y="-1292085"/>
            <a:chExt cx="5456416" cy="25776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57F18C0-61FC-447A-96BF-26EE0363D2F0}"/>
                </a:ext>
              </a:extLst>
            </p:cNvPr>
            <p:cNvSpPr/>
            <p:nvPr/>
          </p:nvSpPr>
          <p:spPr>
            <a:xfrm>
              <a:off x="7180289" y="-1289154"/>
              <a:ext cx="1364104" cy="254833"/>
            </a:xfrm>
            <a:prstGeom prst="rect">
              <a:avLst/>
            </a:prstGeom>
            <a:solidFill>
              <a:srgbClr val="57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CC3AECD-2924-483E-A826-7738E243DD49}"/>
                </a:ext>
              </a:extLst>
            </p:cNvPr>
            <p:cNvSpPr/>
            <p:nvPr/>
          </p:nvSpPr>
          <p:spPr>
            <a:xfrm>
              <a:off x="8544393" y="-1289155"/>
              <a:ext cx="1364104" cy="254833"/>
            </a:xfrm>
            <a:prstGeom prst="rect">
              <a:avLst/>
            </a:prstGeom>
            <a:solidFill>
              <a:srgbClr val="5B8A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3AE8173-A162-421D-BCEB-776C81CF2490}"/>
                </a:ext>
              </a:extLst>
            </p:cNvPr>
            <p:cNvSpPr/>
            <p:nvPr/>
          </p:nvSpPr>
          <p:spPr>
            <a:xfrm>
              <a:off x="9908497" y="-1292084"/>
              <a:ext cx="1364104" cy="254833"/>
            </a:xfrm>
            <a:prstGeom prst="rect">
              <a:avLst/>
            </a:prstGeom>
            <a:solidFill>
              <a:srgbClr val="B7E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39ED44C-B7B0-412B-BF5E-984CE1E8F849}"/>
                </a:ext>
              </a:extLst>
            </p:cNvPr>
            <p:cNvSpPr/>
            <p:nvPr/>
          </p:nvSpPr>
          <p:spPr>
            <a:xfrm>
              <a:off x="11272601" y="-1292085"/>
              <a:ext cx="1364104" cy="254833"/>
            </a:xfrm>
            <a:prstGeom prst="rect">
              <a:avLst/>
            </a:prstGeom>
            <a:solidFill>
              <a:srgbClr val="428F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4" name="14">
            <a:hlinkClick r:id="" action="ppaction://media"/>
            <a:extLst>
              <a:ext uri="{FF2B5EF4-FFF2-40B4-BE49-F238E27FC236}">
                <a16:creationId xmlns:a16="http://schemas.microsoft.com/office/drawing/2014/main" id="{E5F80C66-5359-4604-8497-C079518CE3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30643" y="3104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4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C5D49047-D82F-4472-8F6C-E21FB5134B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93" y="751926"/>
            <a:ext cx="9727898" cy="586018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-5134" y="6087528"/>
            <a:ext cx="12197134" cy="770472"/>
            <a:chOff x="-5134" y="6087528"/>
            <a:chExt cx="12197134" cy="770472"/>
          </a:xfrm>
        </p:grpSpPr>
        <p:grpSp>
          <p:nvGrpSpPr>
            <p:cNvPr id="5" name="Group 4"/>
            <p:cNvGrpSpPr/>
            <p:nvPr/>
          </p:nvGrpSpPr>
          <p:grpSpPr>
            <a:xfrm>
              <a:off x="419507" y="6573403"/>
              <a:ext cx="312471" cy="184746"/>
              <a:chOff x="8273120" y="-944200"/>
              <a:chExt cx="1255191" cy="742122"/>
            </a:xfrm>
          </p:grpSpPr>
          <p:sp>
            <p:nvSpPr>
              <p:cNvPr id="12" name="Oval 11"/>
              <p:cNvSpPr/>
              <p:nvPr/>
            </p:nvSpPr>
            <p:spPr>
              <a:xfrm rot="1800000">
                <a:off x="8521145" y="-944200"/>
                <a:ext cx="1007166" cy="742122"/>
              </a:xfrm>
              <a:prstGeom prst="ellipse">
                <a:avLst/>
              </a:prstGeom>
              <a:solidFill>
                <a:srgbClr val="B06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 rot="438097">
                <a:off x="8273120" y="-668561"/>
                <a:ext cx="746070" cy="440978"/>
              </a:xfrm>
              <a:prstGeom prst="ellipse">
                <a:avLst/>
              </a:prstGeom>
              <a:solidFill>
                <a:srgbClr val="7B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email"/>
            <a:stretch>
              <a:fillRect/>
            </a:stretch>
          </p:blipFill>
          <p:spPr>
            <a:xfrm>
              <a:off x="11103429" y="6087528"/>
              <a:ext cx="640080" cy="680085"/>
            </a:xfrm>
            <a:prstGeom prst="rect">
              <a:avLst/>
            </a:prstGeom>
          </p:spPr>
        </p:pic>
        <p:sp>
          <p:nvSpPr>
            <p:cNvPr id="7" name="Rectangle 4"/>
            <p:cNvSpPr/>
            <p:nvPr/>
          </p:nvSpPr>
          <p:spPr>
            <a:xfrm>
              <a:off x="-5134" y="6530531"/>
              <a:ext cx="12197134" cy="327469"/>
            </a:xfrm>
            <a:custGeom>
              <a:avLst/>
              <a:gdLst>
                <a:gd name="connsiteX0" fmla="*/ 0 w 12192000"/>
                <a:gd name="connsiteY0" fmla="*/ 0 h 692150"/>
                <a:gd name="connsiteX1" fmla="*/ 12192000 w 12192000"/>
                <a:gd name="connsiteY1" fmla="*/ 0 h 692150"/>
                <a:gd name="connsiteX2" fmla="*/ 12192000 w 12192000"/>
                <a:gd name="connsiteY2" fmla="*/ 692150 h 692150"/>
                <a:gd name="connsiteX3" fmla="*/ 0 w 12192000"/>
                <a:gd name="connsiteY3" fmla="*/ 692150 h 692150"/>
                <a:gd name="connsiteX4" fmla="*/ 0 w 12192000"/>
                <a:gd name="connsiteY4" fmla="*/ 0 h 692150"/>
                <a:gd name="connsiteX0-1" fmla="*/ 0 w 12192000"/>
                <a:gd name="connsiteY0-2" fmla="*/ 0 h 692150"/>
                <a:gd name="connsiteX1-3" fmla="*/ 6117465 w 12192000"/>
                <a:gd name="connsiteY1-4" fmla="*/ 441012 h 692150"/>
                <a:gd name="connsiteX2-5" fmla="*/ 12192000 w 12192000"/>
                <a:gd name="connsiteY2-6" fmla="*/ 0 h 692150"/>
                <a:gd name="connsiteX3-7" fmla="*/ 12192000 w 12192000"/>
                <a:gd name="connsiteY3-8" fmla="*/ 692150 h 692150"/>
                <a:gd name="connsiteX4-9" fmla="*/ 0 w 12192000"/>
                <a:gd name="connsiteY4-10" fmla="*/ 692150 h 692150"/>
                <a:gd name="connsiteX5" fmla="*/ 0 w 12192000"/>
                <a:gd name="connsiteY5" fmla="*/ 0 h 692150"/>
                <a:gd name="connsiteX0-11" fmla="*/ 0 w 12192000"/>
                <a:gd name="connsiteY0-12" fmla="*/ 0 h 692150"/>
                <a:gd name="connsiteX1-13" fmla="*/ 6117465 w 12192000"/>
                <a:gd name="connsiteY1-14" fmla="*/ 441012 h 692150"/>
                <a:gd name="connsiteX2-15" fmla="*/ 8847786 w 12192000"/>
                <a:gd name="connsiteY2-16" fmla="*/ 3130 h 692150"/>
                <a:gd name="connsiteX3-17" fmla="*/ 12192000 w 12192000"/>
                <a:gd name="connsiteY3-18" fmla="*/ 0 h 692150"/>
                <a:gd name="connsiteX4-19" fmla="*/ 12192000 w 12192000"/>
                <a:gd name="connsiteY4-20" fmla="*/ 692150 h 692150"/>
                <a:gd name="connsiteX5-21" fmla="*/ 0 w 12192000"/>
                <a:gd name="connsiteY5-22" fmla="*/ 692150 h 692150"/>
                <a:gd name="connsiteX6" fmla="*/ 0 w 12192000"/>
                <a:gd name="connsiteY6" fmla="*/ 0 h 692150"/>
                <a:gd name="connsiteX0-23" fmla="*/ 0 w 12192000"/>
                <a:gd name="connsiteY0-24" fmla="*/ 0 h 692150"/>
                <a:gd name="connsiteX1-25" fmla="*/ 6117465 w 12192000"/>
                <a:gd name="connsiteY1-26" fmla="*/ 441012 h 692150"/>
                <a:gd name="connsiteX2-27" fmla="*/ 8847786 w 12192000"/>
                <a:gd name="connsiteY2-28" fmla="*/ 3130 h 692150"/>
                <a:gd name="connsiteX3-29" fmla="*/ 10341735 w 12192000"/>
                <a:gd name="connsiteY3-30" fmla="*/ 131919 h 692150"/>
                <a:gd name="connsiteX4-31" fmla="*/ 12192000 w 12192000"/>
                <a:gd name="connsiteY4-32" fmla="*/ 0 h 692150"/>
                <a:gd name="connsiteX5-33" fmla="*/ 12192000 w 12192000"/>
                <a:gd name="connsiteY5-34" fmla="*/ 692150 h 692150"/>
                <a:gd name="connsiteX6-35" fmla="*/ 0 w 12192000"/>
                <a:gd name="connsiteY6-36" fmla="*/ 692150 h 692150"/>
                <a:gd name="connsiteX7" fmla="*/ 0 w 12192000"/>
                <a:gd name="connsiteY7" fmla="*/ 0 h 692150"/>
                <a:gd name="connsiteX0-37" fmla="*/ 0 w 12192000"/>
                <a:gd name="connsiteY0-38" fmla="*/ 9749 h 701899"/>
                <a:gd name="connsiteX1-39" fmla="*/ 6117465 w 12192000"/>
                <a:gd name="connsiteY1-40" fmla="*/ 450761 h 701899"/>
                <a:gd name="connsiteX2-41" fmla="*/ 8847786 w 12192000"/>
                <a:gd name="connsiteY2-42" fmla="*/ 12879 h 701899"/>
                <a:gd name="connsiteX3-43" fmla="*/ 10341735 w 12192000"/>
                <a:gd name="connsiteY3-44" fmla="*/ 141668 h 701899"/>
                <a:gd name="connsiteX4-45" fmla="*/ 11410682 w 12192000"/>
                <a:gd name="connsiteY4-46" fmla="*/ 0 h 701899"/>
                <a:gd name="connsiteX5-47" fmla="*/ 12192000 w 12192000"/>
                <a:gd name="connsiteY5-48" fmla="*/ 9749 h 701899"/>
                <a:gd name="connsiteX6-49" fmla="*/ 12192000 w 12192000"/>
                <a:gd name="connsiteY6-50" fmla="*/ 701899 h 701899"/>
                <a:gd name="connsiteX7-51" fmla="*/ 0 w 12192000"/>
                <a:gd name="connsiteY7-52" fmla="*/ 701899 h 701899"/>
                <a:gd name="connsiteX8" fmla="*/ 0 w 12192000"/>
                <a:gd name="connsiteY8" fmla="*/ 9749 h 701899"/>
                <a:gd name="connsiteX0-53" fmla="*/ 0 w 12192000"/>
                <a:gd name="connsiteY0-54" fmla="*/ 13770 h 705920"/>
                <a:gd name="connsiteX1-55" fmla="*/ 2601532 w 12192000"/>
                <a:gd name="connsiteY1-56" fmla="*/ 403267 h 705920"/>
                <a:gd name="connsiteX2-57" fmla="*/ 6117465 w 12192000"/>
                <a:gd name="connsiteY2-58" fmla="*/ 454782 h 705920"/>
                <a:gd name="connsiteX3-59" fmla="*/ 8847786 w 12192000"/>
                <a:gd name="connsiteY3-60" fmla="*/ 16900 h 705920"/>
                <a:gd name="connsiteX4-61" fmla="*/ 10341735 w 12192000"/>
                <a:gd name="connsiteY4-62" fmla="*/ 145689 h 705920"/>
                <a:gd name="connsiteX5-63" fmla="*/ 11410682 w 12192000"/>
                <a:gd name="connsiteY5-64" fmla="*/ 4021 h 705920"/>
                <a:gd name="connsiteX6-65" fmla="*/ 12192000 w 12192000"/>
                <a:gd name="connsiteY6-66" fmla="*/ 13770 h 705920"/>
                <a:gd name="connsiteX7-67" fmla="*/ 12192000 w 12192000"/>
                <a:gd name="connsiteY7-68" fmla="*/ 705920 h 705920"/>
                <a:gd name="connsiteX8-69" fmla="*/ 0 w 12192000"/>
                <a:gd name="connsiteY8-70" fmla="*/ 705920 h 705920"/>
                <a:gd name="connsiteX9" fmla="*/ 0 w 12192000"/>
                <a:gd name="connsiteY9" fmla="*/ 13770 h 705920"/>
                <a:gd name="connsiteX0-71" fmla="*/ 25758 w 12192000"/>
                <a:gd name="connsiteY0-72" fmla="*/ 486267 h 701899"/>
                <a:gd name="connsiteX1-73" fmla="*/ 2601532 w 12192000"/>
                <a:gd name="connsiteY1-74" fmla="*/ 399246 h 701899"/>
                <a:gd name="connsiteX2-75" fmla="*/ 6117465 w 12192000"/>
                <a:gd name="connsiteY2-76" fmla="*/ 450761 h 701899"/>
                <a:gd name="connsiteX3-77" fmla="*/ 8847786 w 12192000"/>
                <a:gd name="connsiteY3-78" fmla="*/ 12879 h 701899"/>
                <a:gd name="connsiteX4-79" fmla="*/ 10341735 w 12192000"/>
                <a:gd name="connsiteY4-80" fmla="*/ 141668 h 701899"/>
                <a:gd name="connsiteX5-81" fmla="*/ 11410682 w 12192000"/>
                <a:gd name="connsiteY5-82" fmla="*/ 0 h 701899"/>
                <a:gd name="connsiteX6-83" fmla="*/ 12192000 w 12192000"/>
                <a:gd name="connsiteY6-84" fmla="*/ 9749 h 701899"/>
                <a:gd name="connsiteX7-85" fmla="*/ 12192000 w 12192000"/>
                <a:gd name="connsiteY7-86" fmla="*/ 701899 h 701899"/>
                <a:gd name="connsiteX8-87" fmla="*/ 0 w 12192000"/>
                <a:gd name="connsiteY8-88" fmla="*/ 701899 h 701899"/>
                <a:gd name="connsiteX9-89" fmla="*/ 25758 w 12192000"/>
                <a:gd name="connsiteY9-90" fmla="*/ 486267 h 701899"/>
                <a:gd name="connsiteX0-91" fmla="*/ 0 w 12197134"/>
                <a:gd name="connsiteY0-92" fmla="*/ 504802 h 701899"/>
                <a:gd name="connsiteX1-93" fmla="*/ 2606666 w 12197134"/>
                <a:gd name="connsiteY1-94" fmla="*/ 399246 h 701899"/>
                <a:gd name="connsiteX2-95" fmla="*/ 6122599 w 12197134"/>
                <a:gd name="connsiteY2-96" fmla="*/ 450761 h 701899"/>
                <a:gd name="connsiteX3-97" fmla="*/ 8852920 w 12197134"/>
                <a:gd name="connsiteY3-98" fmla="*/ 12879 h 701899"/>
                <a:gd name="connsiteX4-99" fmla="*/ 10346869 w 12197134"/>
                <a:gd name="connsiteY4-100" fmla="*/ 141668 h 701899"/>
                <a:gd name="connsiteX5-101" fmla="*/ 11415816 w 12197134"/>
                <a:gd name="connsiteY5-102" fmla="*/ 0 h 701899"/>
                <a:gd name="connsiteX6-103" fmla="*/ 12197134 w 12197134"/>
                <a:gd name="connsiteY6-104" fmla="*/ 9749 h 701899"/>
                <a:gd name="connsiteX7-105" fmla="*/ 12197134 w 12197134"/>
                <a:gd name="connsiteY7-106" fmla="*/ 701899 h 701899"/>
                <a:gd name="connsiteX8-107" fmla="*/ 5134 w 12197134"/>
                <a:gd name="connsiteY8-108" fmla="*/ 701899 h 701899"/>
                <a:gd name="connsiteX9-109" fmla="*/ 0 w 12197134"/>
                <a:gd name="connsiteY9-110" fmla="*/ 504802 h 701899"/>
                <a:gd name="connsiteX0-111" fmla="*/ 0 w 12197134"/>
                <a:gd name="connsiteY0-112" fmla="*/ 504802 h 701899"/>
                <a:gd name="connsiteX1-113" fmla="*/ 684756 w 12197134"/>
                <a:gd name="connsiteY1-114" fmla="*/ 565976 h 701899"/>
                <a:gd name="connsiteX2-115" fmla="*/ 2606666 w 12197134"/>
                <a:gd name="connsiteY2-116" fmla="*/ 399246 h 701899"/>
                <a:gd name="connsiteX3-117" fmla="*/ 6122599 w 12197134"/>
                <a:gd name="connsiteY3-118" fmla="*/ 450761 h 701899"/>
                <a:gd name="connsiteX4-119" fmla="*/ 8852920 w 12197134"/>
                <a:gd name="connsiteY4-120" fmla="*/ 12879 h 701899"/>
                <a:gd name="connsiteX5-121" fmla="*/ 10346869 w 12197134"/>
                <a:gd name="connsiteY5-122" fmla="*/ 141668 h 701899"/>
                <a:gd name="connsiteX6-123" fmla="*/ 11415816 w 12197134"/>
                <a:gd name="connsiteY6-124" fmla="*/ 0 h 701899"/>
                <a:gd name="connsiteX7-125" fmla="*/ 12197134 w 12197134"/>
                <a:gd name="connsiteY7-126" fmla="*/ 9749 h 701899"/>
                <a:gd name="connsiteX8-127" fmla="*/ 12197134 w 12197134"/>
                <a:gd name="connsiteY8-128" fmla="*/ 701899 h 701899"/>
                <a:gd name="connsiteX9-129" fmla="*/ 5134 w 12197134"/>
                <a:gd name="connsiteY9-130" fmla="*/ 701899 h 701899"/>
                <a:gd name="connsiteX10" fmla="*/ 0 w 12197134"/>
                <a:gd name="connsiteY10" fmla="*/ 504802 h 701899"/>
                <a:gd name="connsiteX0-131" fmla="*/ 0 w 12197134"/>
                <a:gd name="connsiteY0-132" fmla="*/ 504802 h 701899"/>
                <a:gd name="connsiteX1-133" fmla="*/ 684756 w 12197134"/>
                <a:gd name="connsiteY1-134" fmla="*/ 565976 h 701899"/>
                <a:gd name="connsiteX2-135" fmla="*/ 1951758 w 12197134"/>
                <a:gd name="connsiteY2-136" fmla="*/ 399246 h 701899"/>
                <a:gd name="connsiteX3-137" fmla="*/ 6122599 w 12197134"/>
                <a:gd name="connsiteY3-138" fmla="*/ 450761 h 701899"/>
                <a:gd name="connsiteX4-139" fmla="*/ 8852920 w 12197134"/>
                <a:gd name="connsiteY4-140" fmla="*/ 12879 h 701899"/>
                <a:gd name="connsiteX5-141" fmla="*/ 10346869 w 12197134"/>
                <a:gd name="connsiteY5-142" fmla="*/ 141668 h 701899"/>
                <a:gd name="connsiteX6-143" fmla="*/ 11415816 w 12197134"/>
                <a:gd name="connsiteY6-144" fmla="*/ 0 h 701899"/>
                <a:gd name="connsiteX7-145" fmla="*/ 12197134 w 12197134"/>
                <a:gd name="connsiteY7-146" fmla="*/ 9749 h 701899"/>
                <a:gd name="connsiteX8-147" fmla="*/ 12197134 w 12197134"/>
                <a:gd name="connsiteY8-148" fmla="*/ 701899 h 701899"/>
                <a:gd name="connsiteX9-149" fmla="*/ 5134 w 12197134"/>
                <a:gd name="connsiteY9-150" fmla="*/ 701899 h 701899"/>
                <a:gd name="connsiteX10-151" fmla="*/ 0 w 12197134"/>
                <a:gd name="connsiteY10-152" fmla="*/ 504802 h 701899"/>
                <a:gd name="connsiteX0-153" fmla="*/ 0 w 12197134"/>
                <a:gd name="connsiteY0-154" fmla="*/ 504802 h 701899"/>
                <a:gd name="connsiteX1-155" fmla="*/ 684756 w 12197134"/>
                <a:gd name="connsiteY1-156" fmla="*/ 565976 h 701899"/>
                <a:gd name="connsiteX2-157" fmla="*/ 1951758 w 12197134"/>
                <a:gd name="connsiteY2-158" fmla="*/ 399246 h 701899"/>
                <a:gd name="connsiteX3-159" fmla="*/ 3100502 w 12197134"/>
                <a:gd name="connsiteY3-160" fmla="*/ 528905 h 701899"/>
                <a:gd name="connsiteX4-161" fmla="*/ 6122599 w 12197134"/>
                <a:gd name="connsiteY4-162" fmla="*/ 450761 h 701899"/>
                <a:gd name="connsiteX5-163" fmla="*/ 8852920 w 12197134"/>
                <a:gd name="connsiteY5-164" fmla="*/ 12879 h 701899"/>
                <a:gd name="connsiteX6-165" fmla="*/ 10346869 w 12197134"/>
                <a:gd name="connsiteY6-166" fmla="*/ 141668 h 701899"/>
                <a:gd name="connsiteX7-167" fmla="*/ 11415816 w 12197134"/>
                <a:gd name="connsiteY7-168" fmla="*/ 0 h 701899"/>
                <a:gd name="connsiteX8-169" fmla="*/ 12197134 w 12197134"/>
                <a:gd name="connsiteY8-170" fmla="*/ 9749 h 701899"/>
                <a:gd name="connsiteX9-171" fmla="*/ 12197134 w 12197134"/>
                <a:gd name="connsiteY9-172" fmla="*/ 701899 h 701899"/>
                <a:gd name="connsiteX10-173" fmla="*/ 5134 w 12197134"/>
                <a:gd name="connsiteY10-174" fmla="*/ 701899 h 701899"/>
                <a:gd name="connsiteX11" fmla="*/ 0 w 12197134"/>
                <a:gd name="connsiteY11" fmla="*/ 504802 h 701899"/>
                <a:gd name="connsiteX0-175" fmla="*/ 0 w 12197134"/>
                <a:gd name="connsiteY0-176" fmla="*/ 504802 h 701899"/>
                <a:gd name="connsiteX1-177" fmla="*/ 684756 w 12197134"/>
                <a:gd name="connsiteY1-178" fmla="*/ 565976 h 701899"/>
                <a:gd name="connsiteX2-179" fmla="*/ 1951758 w 12197134"/>
                <a:gd name="connsiteY2-180" fmla="*/ 399246 h 701899"/>
                <a:gd name="connsiteX3-181" fmla="*/ 3100502 w 12197134"/>
                <a:gd name="connsiteY3-182" fmla="*/ 528905 h 701899"/>
                <a:gd name="connsiteX4-183" fmla="*/ 6122599 w 12197134"/>
                <a:gd name="connsiteY4-184" fmla="*/ 450761 h 701899"/>
                <a:gd name="connsiteX5-185" fmla="*/ 9161679 w 12197134"/>
                <a:gd name="connsiteY5-186" fmla="*/ 535393 h 701899"/>
                <a:gd name="connsiteX6-187" fmla="*/ 10346869 w 12197134"/>
                <a:gd name="connsiteY6-188" fmla="*/ 141668 h 701899"/>
                <a:gd name="connsiteX7-189" fmla="*/ 11415816 w 12197134"/>
                <a:gd name="connsiteY7-190" fmla="*/ 0 h 701899"/>
                <a:gd name="connsiteX8-191" fmla="*/ 12197134 w 12197134"/>
                <a:gd name="connsiteY8-192" fmla="*/ 9749 h 701899"/>
                <a:gd name="connsiteX9-193" fmla="*/ 12197134 w 12197134"/>
                <a:gd name="connsiteY9-194" fmla="*/ 701899 h 701899"/>
                <a:gd name="connsiteX10-195" fmla="*/ 5134 w 12197134"/>
                <a:gd name="connsiteY10-196" fmla="*/ 701899 h 701899"/>
                <a:gd name="connsiteX11-197" fmla="*/ 0 w 12197134"/>
                <a:gd name="connsiteY11-198" fmla="*/ 504802 h 701899"/>
                <a:gd name="connsiteX0-199" fmla="*/ 0 w 12197134"/>
                <a:gd name="connsiteY0-200" fmla="*/ 504802 h 701899"/>
                <a:gd name="connsiteX1-201" fmla="*/ 684756 w 12197134"/>
                <a:gd name="connsiteY1-202" fmla="*/ 565976 h 701899"/>
                <a:gd name="connsiteX2-203" fmla="*/ 1951758 w 12197134"/>
                <a:gd name="connsiteY2-204" fmla="*/ 399246 h 701899"/>
                <a:gd name="connsiteX3-205" fmla="*/ 3100502 w 12197134"/>
                <a:gd name="connsiteY3-206" fmla="*/ 528905 h 701899"/>
                <a:gd name="connsiteX4-207" fmla="*/ 5135274 w 12197134"/>
                <a:gd name="connsiteY4-208" fmla="*/ 589084 h 701899"/>
                <a:gd name="connsiteX5-209" fmla="*/ 6122599 w 12197134"/>
                <a:gd name="connsiteY5-210" fmla="*/ 450761 h 701899"/>
                <a:gd name="connsiteX6-211" fmla="*/ 9161679 w 12197134"/>
                <a:gd name="connsiteY6-212" fmla="*/ 535393 h 701899"/>
                <a:gd name="connsiteX7-213" fmla="*/ 10346869 w 12197134"/>
                <a:gd name="connsiteY7-214" fmla="*/ 141668 h 701899"/>
                <a:gd name="connsiteX8-215" fmla="*/ 11415816 w 12197134"/>
                <a:gd name="connsiteY8-216" fmla="*/ 0 h 701899"/>
                <a:gd name="connsiteX9-217" fmla="*/ 12197134 w 12197134"/>
                <a:gd name="connsiteY9-218" fmla="*/ 9749 h 701899"/>
                <a:gd name="connsiteX10-219" fmla="*/ 12197134 w 12197134"/>
                <a:gd name="connsiteY10-220" fmla="*/ 701899 h 701899"/>
                <a:gd name="connsiteX11-221" fmla="*/ 5134 w 12197134"/>
                <a:gd name="connsiteY11-222" fmla="*/ 701899 h 701899"/>
                <a:gd name="connsiteX12" fmla="*/ 0 w 12197134"/>
                <a:gd name="connsiteY12" fmla="*/ 504802 h 701899"/>
                <a:gd name="connsiteX0-223" fmla="*/ 0 w 12197134"/>
                <a:gd name="connsiteY0-224" fmla="*/ 495053 h 692150"/>
                <a:gd name="connsiteX1-225" fmla="*/ 684756 w 12197134"/>
                <a:gd name="connsiteY1-226" fmla="*/ 556227 h 692150"/>
                <a:gd name="connsiteX2-227" fmla="*/ 1951758 w 12197134"/>
                <a:gd name="connsiteY2-228" fmla="*/ 389497 h 692150"/>
                <a:gd name="connsiteX3-229" fmla="*/ 3100502 w 12197134"/>
                <a:gd name="connsiteY3-230" fmla="*/ 519156 h 692150"/>
                <a:gd name="connsiteX4-231" fmla="*/ 5135274 w 12197134"/>
                <a:gd name="connsiteY4-232" fmla="*/ 579335 h 692150"/>
                <a:gd name="connsiteX5-233" fmla="*/ 6122599 w 12197134"/>
                <a:gd name="connsiteY5-234" fmla="*/ 441012 h 692150"/>
                <a:gd name="connsiteX6-235" fmla="*/ 9161679 w 12197134"/>
                <a:gd name="connsiteY6-236" fmla="*/ 525644 h 692150"/>
                <a:gd name="connsiteX7-237" fmla="*/ 10346869 w 12197134"/>
                <a:gd name="connsiteY7-238" fmla="*/ 131919 h 692150"/>
                <a:gd name="connsiteX8-239" fmla="*/ 11403940 w 12197134"/>
                <a:gd name="connsiteY8-240" fmla="*/ 465263 h 692150"/>
                <a:gd name="connsiteX9-241" fmla="*/ 12197134 w 12197134"/>
                <a:gd name="connsiteY9-242" fmla="*/ 0 h 692150"/>
                <a:gd name="connsiteX10-243" fmla="*/ 12197134 w 12197134"/>
                <a:gd name="connsiteY10-244" fmla="*/ 692150 h 692150"/>
                <a:gd name="connsiteX11-245" fmla="*/ 5134 w 12197134"/>
                <a:gd name="connsiteY11-246" fmla="*/ 692150 h 692150"/>
                <a:gd name="connsiteX12-247" fmla="*/ 0 w 12197134"/>
                <a:gd name="connsiteY12-248" fmla="*/ 495053 h 692150"/>
                <a:gd name="connsiteX0-249" fmla="*/ 0 w 12209009"/>
                <a:gd name="connsiteY0-250" fmla="*/ 365218 h 562315"/>
                <a:gd name="connsiteX1-251" fmla="*/ 684756 w 12209009"/>
                <a:gd name="connsiteY1-252" fmla="*/ 426392 h 562315"/>
                <a:gd name="connsiteX2-253" fmla="*/ 1951758 w 12209009"/>
                <a:gd name="connsiteY2-254" fmla="*/ 259662 h 562315"/>
                <a:gd name="connsiteX3-255" fmla="*/ 3100502 w 12209009"/>
                <a:gd name="connsiteY3-256" fmla="*/ 389321 h 562315"/>
                <a:gd name="connsiteX4-257" fmla="*/ 5135274 w 12209009"/>
                <a:gd name="connsiteY4-258" fmla="*/ 449500 h 562315"/>
                <a:gd name="connsiteX5-259" fmla="*/ 6122599 w 12209009"/>
                <a:gd name="connsiteY5-260" fmla="*/ 311177 h 562315"/>
                <a:gd name="connsiteX6-261" fmla="*/ 9161679 w 12209009"/>
                <a:gd name="connsiteY6-262" fmla="*/ 395809 h 562315"/>
                <a:gd name="connsiteX7-263" fmla="*/ 10346869 w 12209009"/>
                <a:gd name="connsiteY7-264" fmla="*/ 2084 h 562315"/>
                <a:gd name="connsiteX8-265" fmla="*/ 11403940 w 12209009"/>
                <a:gd name="connsiteY8-266" fmla="*/ 335428 h 562315"/>
                <a:gd name="connsiteX9-267" fmla="*/ 12209009 w 12209009"/>
                <a:gd name="connsiteY9-268" fmla="*/ 273926 h 562315"/>
                <a:gd name="connsiteX10-269" fmla="*/ 12197134 w 12209009"/>
                <a:gd name="connsiteY10-270" fmla="*/ 562315 h 562315"/>
                <a:gd name="connsiteX11-271" fmla="*/ 5134 w 12209009"/>
                <a:gd name="connsiteY11-272" fmla="*/ 562315 h 562315"/>
                <a:gd name="connsiteX12-273" fmla="*/ 0 w 12209009"/>
                <a:gd name="connsiteY12-274" fmla="*/ 365218 h 562315"/>
                <a:gd name="connsiteX0-275" fmla="*/ 0 w 12209009"/>
                <a:gd name="connsiteY0-276" fmla="*/ 130372 h 327469"/>
                <a:gd name="connsiteX1-277" fmla="*/ 684756 w 12209009"/>
                <a:gd name="connsiteY1-278" fmla="*/ 191546 h 327469"/>
                <a:gd name="connsiteX2-279" fmla="*/ 1951758 w 12209009"/>
                <a:gd name="connsiteY2-280" fmla="*/ 24816 h 327469"/>
                <a:gd name="connsiteX3-281" fmla="*/ 3100502 w 12209009"/>
                <a:gd name="connsiteY3-282" fmla="*/ 154475 h 327469"/>
                <a:gd name="connsiteX4-283" fmla="*/ 5135274 w 12209009"/>
                <a:gd name="connsiteY4-284" fmla="*/ 214654 h 327469"/>
                <a:gd name="connsiteX5-285" fmla="*/ 6122599 w 12209009"/>
                <a:gd name="connsiteY5-286" fmla="*/ 76331 h 327469"/>
                <a:gd name="connsiteX6-287" fmla="*/ 9161679 w 12209009"/>
                <a:gd name="connsiteY6-288" fmla="*/ 160963 h 327469"/>
                <a:gd name="connsiteX7-289" fmla="*/ 10334993 w 12209009"/>
                <a:gd name="connsiteY7-290" fmla="*/ 4745 h 327469"/>
                <a:gd name="connsiteX8-291" fmla="*/ 11403940 w 12209009"/>
                <a:gd name="connsiteY8-292" fmla="*/ 100582 h 327469"/>
                <a:gd name="connsiteX9-293" fmla="*/ 12209009 w 12209009"/>
                <a:gd name="connsiteY9-294" fmla="*/ 39080 h 327469"/>
                <a:gd name="connsiteX10-295" fmla="*/ 12197134 w 12209009"/>
                <a:gd name="connsiteY10-296" fmla="*/ 327469 h 327469"/>
                <a:gd name="connsiteX11-297" fmla="*/ 5134 w 12209009"/>
                <a:gd name="connsiteY11-298" fmla="*/ 327469 h 327469"/>
                <a:gd name="connsiteX12-299" fmla="*/ 0 w 12209009"/>
                <a:gd name="connsiteY12-300" fmla="*/ 130372 h 327469"/>
                <a:gd name="connsiteX0-301" fmla="*/ 0 w 12197134"/>
                <a:gd name="connsiteY0-302" fmla="*/ 130372 h 327469"/>
                <a:gd name="connsiteX1-303" fmla="*/ 684756 w 12197134"/>
                <a:gd name="connsiteY1-304" fmla="*/ 191546 h 327469"/>
                <a:gd name="connsiteX2-305" fmla="*/ 1951758 w 12197134"/>
                <a:gd name="connsiteY2-306" fmla="*/ 24816 h 327469"/>
                <a:gd name="connsiteX3-307" fmla="*/ 3100502 w 12197134"/>
                <a:gd name="connsiteY3-308" fmla="*/ 154475 h 327469"/>
                <a:gd name="connsiteX4-309" fmla="*/ 5135274 w 12197134"/>
                <a:gd name="connsiteY4-310" fmla="*/ 214654 h 327469"/>
                <a:gd name="connsiteX5-311" fmla="*/ 6122599 w 12197134"/>
                <a:gd name="connsiteY5-312" fmla="*/ 76331 h 327469"/>
                <a:gd name="connsiteX6-313" fmla="*/ 9161679 w 12197134"/>
                <a:gd name="connsiteY6-314" fmla="*/ 160963 h 327469"/>
                <a:gd name="connsiteX7-315" fmla="*/ 10334993 w 12197134"/>
                <a:gd name="connsiteY7-316" fmla="*/ 4745 h 327469"/>
                <a:gd name="connsiteX8-317" fmla="*/ 11403940 w 12197134"/>
                <a:gd name="connsiteY8-318" fmla="*/ 100582 h 327469"/>
                <a:gd name="connsiteX9-319" fmla="*/ 12196652 w 12197134"/>
                <a:gd name="connsiteY9-320" fmla="*/ 32902 h 327469"/>
                <a:gd name="connsiteX10-321" fmla="*/ 12197134 w 12197134"/>
                <a:gd name="connsiteY10-322" fmla="*/ 327469 h 327469"/>
                <a:gd name="connsiteX11-323" fmla="*/ 5134 w 12197134"/>
                <a:gd name="connsiteY11-324" fmla="*/ 327469 h 327469"/>
                <a:gd name="connsiteX12-325" fmla="*/ 0 w 12197134"/>
                <a:gd name="connsiteY12-326" fmla="*/ 130372 h 32746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51" y="connsiteY7-52"/>
                </a:cxn>
                <a:cxn ang="0">
                  <a:pos x="connsiteX8-69" y="connsiteY8-70"/>
                </a:cxn>
                <a:cxn ang="0">
                  <a:pos x="connsiteX9-89" y="connsiteY9-90"/>
                </a:cxn>
                <a:cxn ang="0">
                  <a:pos x="connsiteX10-151" y="connsiteY10-152"/>
                </a:cxn>
                <a:cxn ang="0">
                  <a:pos x="connsiteX11-197" y="connsiteY11-198"/>
                </a:cxn>
                <a:cxn ang="0">
                  <a:pos x="connsiteX12-247" y="connsiteY12-248"/>
                </a:cxn>
              </a:cxnLst>
              <a:rect l="l" t="t" r="r" b="b"/>
              <a:pathLst>
                <a:path w="12197134" h="327469">
                  <a:moveTo>
                    <a:pt x="0" y="130372"/>
                  </a:moveTo>
                  <a:cubicBezTo>
                    <a:pt x="187411" y="75797"/>
                    <a:pt x="250312" y="209139"/>
                    <a:pt x="684756" y="191546"/>
                  </a:cubicBezTo>
                  <a:cubicBezTo>
                    <a:pt x="1119200" y="173953"/>
                    <a:pt x="1549134" y="48500"/>
                    <a:pt x="1951758" y="24816"/>
                  </a:cubicBezTo>
                  <a:cubicBezTo>
                    <a:pt x="2354382" y="1132"/>
                    <a:pt x="2500643" y="138669"/>
                    <a:pt x="3100502" y="154475"/>
                  </a:cubicBezTo>
                  <a:cubicBezTo>
                    <a:pt x="3700361" y="170281"/>
                    <a:pt x="4631591" y="227678"/>
                    <a:pt x="5135274" y="214654"/>
                  </a:cubicBezTo>
                  <a:cubicBezTo>
                    <a:pt x="5638957" y="201630"/>
                    <a:pt x="5520804" y="69446"/>
                    <a:pt x="6122599" y="76331"/>
                  </a:cubicBezTo>
                  <a:cubicBezTo>
                    <a:pt x="7032706" y="3351"/>
                    <a:pt x="8251572" y="233943"/>
                    <a:pt x="9161679" y="160963"/>
                  </a:cubicBezTo>
                  <a:cubicBezTo>
                    <a:pt x="9659662" y="160963"/>
                    <a:pt x="9837010" y="4745"/>
                    <a:pt x="10334993" y="4745"/>
                  </a:cubicBezTo>
                  <a:cubicBezTo>
                    <a:pt x="10691309" y="-29599"/>
                    <a:pt x="11047624" y="134926"/>
                    <a:pt x="11403940" y="100582"/>
                  </a:cubicBezTo>
                  <a:lnTo>
                    <a:pt x="12196652" y="32902"/>
                  </a:lnTo>
                  <a:cubicBezTo>
                    <a:pt x="12196813" y="131091"/>
                    <a:pt x="12196973" y="229280"/>
                    <a:pt x="12197134" y="327469"/>
                  </a:cubicBezTo>
                  <a:lnTo>
                    <a:pt x="5134" y="327469"/>
                  </a:lnTo>
                  <a:lnTo>
                    <a:pt x="0" y="130372"/>
                  </a:lnTo>
                  <a:close/>
                </a:path>
              </a:pathLst>
            </a:custGeom>
            <a:solidFill>
              <a:srgbClr val="5B8A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355419" y="6178534"/>
              <a:ext cx="32252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15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1064861" y="6581942"/>
              <a:ext cx="242931" cy="143631"/>
              <a:chOff x="8273120" y="-944200"/>
              <a:chExt cx="1255191" cy="742122"/>
            </a:xfrm>
          </p:grpSpPr>
          <p:sp>
            <p:nvSpPr>
              <p:cNvPr id="10" name="Oval 9"/>
              <p:cNvSpPr/>
              <p:nvPr/>
            </p:nvSpPr>
            <p:spPr>
              <a:xfrm rot="1800000">
                <a:off x="8521145" y="-944200"/>
                <a:ext cx="1007166" cy="742122"/>
              </a:xfrm>
              <a:prstGeom prst="ellipse">
                <a:avLst/>
              </a:prstGeom>
              <a:solidFill>
                <a:srgbClr val="B06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/>
              <p:cNvSpPr/>
              <p:nvPr/>
            </p:nvSpPr>
            <p:spPr>
              <a:xfrm rot="438097">
                <a:off x="8273120" y="-668561"/>
                <a:ext cx="746070" cy="440978"/>
              </a:xfrm>
              <a:prstGeom prst="ellipse">
                <a:avLst/>
              </a:prstGeom>
              <a:solidFill>
                <a:srgbClr val="7B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1BFD968-C2BD-45C6-A42B-79FE3031B83A}"/>
              </a:ext>
            </a:extLst>
          </p:cNvPr>
          <p:cNvSpPr txBox="1"/>
          <p:nvPr/>
        </p:nvSpPr>
        <p:spPr>
          <a:xfrm>
            <a:off x="3482374" y="-43487"/>
            <a:ext cx="5222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60BB3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  <a:cs typeface="Calibri" panose="020F0502020204030204" pitchFamily="34" charset="0"/>
              </a:rPr>
              <a:t>Tableau Dashboard 4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2135F4-6F6C-46F4-96EA-E434C22B9855}"/>
              </a:ext>
            </a:extLst>
          </p:cNvPr>
          <p:cNvGrpSpPr/>
          <p:nvPr/>
        </p:nvGrpSpPr>
        <p:grpSpPr>
          <a:xfrm flipV="1">
            <a:off x="3482374" y="622396"/>
            <a:ext cx="5222115" cy="45719"/>
            <a:chOff x="7180289" y="-1292085"/>
            <a:chExt cx="5456416" cy="25776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F533FAC-719D-43A4-83F1-D32390D1B5D3}"/>
                </a:ext>
              </a:extLst>
            </p:cNvPr>
            <p:cNvSpPr/>
            <p:nvPr/>
          </p:nvSpPr>
          <p:spPr>
            <a:xfrm>
              <a:off x="7180289" y="-1289154"/>
              <a:ext cx="1364104" cy="254833"/>
            </a:xfrm>
            <a:prstGeom prst="rect">
              <a:avLst/>
            </a:prstGeom>
            <a:solidFill>
              <a:srgbClr val="57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5EE72B2-78EF-4E5B-9635-80875E7CD41B}"/>
                </a:ext>
              </a:extLst>
            </p:cNvPr>
            <p:cNvSpPr/>
            <p:nvPr/>
          </p:nvSpPr>
          <p:spPr>
            <a:xfrm>
              <a:off x="8544393" y="-1289155"/>
              <a:ext cx="1364104" cy="254833"/>
            </a:xfrm>
            <a:prstGeom prst="rect">
              <a:avLst/>
            </a:prstGeom>
            <a:solidFill>
              <a:srgbClr val="5B8A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B1889CC-AA2F-481A-AFD6-934AE31F2428}"/>
                </a:ext>
              </a:extLst>
            </p:cNvPr>
            <p:cNvSpPr/>
            <p:nvPr/>
          </p:nvSpPr>
          <p:spPr>
            <a:xfrm>
              <a:off x="9908497" y="-1292084"/>
              <a:ext cx="1364104" cy="254833"/>
            </a:xfrm>
            <a:prstGeom prst="rect">
              <a:avLst/>
            </a:prstGeom>
            <a:solidFill>
              <a:srgbClr val="B7E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0128A36-455B-47D2-9FC8-DB9D30BEFB69}"/>
                </a:ext>
              </a:extLst>
            </p:cNvPr>
            <p:cNvSpPr/>
            <p:nvPr/>
          </p:nvSpPr>
          <p:spPr>
            <a:xfrm>
              <a:off x="11272601" y="-1292085"/>
              <a:ext cx="1364104" cy="254833"/>
            </a:xfrm>
            <a:prstGeom prst="rect">
              <a:avLst/>
            </a:prstGeom>
            <a:solidFill>
              <a:srgbClr val="428F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" name="15">
            <a:hlinkClick r:id="" action="ppaction://media"/>
            <a:extLst>
              <a:ext uri="{FF2B5EF4-FFF2-40B4-BE49-F238E27FC236}">
                <a16:creationId xmlns:a16="http://schemas.microsoft.com/office/drawing/2014/main" id="{164E5EBF-FFBD-4CB7-8FF3-60ADE24105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55419" y="31045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5134" y="6087528"/>
            <a:ext cx="12197134" cy="770472"/>
            <a:chOff x="-5134" y="6087528"/>
            <a:chExt cx="12197134" cy="770472"/>
          </a:xfrm>
        </p:grpSpPr>
        <p:grpSp>
          <p:nvGrpSpPr>
            <p:cNvPr id="5" name="Group 4"/>
            <p:cNvGrpSpPr/>
            <p:nvPr/>
          </p:nvGrpSpPr>
          <p:grpSpPr>
            <a:xfrm>
              <a:off x="419507" y="6573403"/>
              <a:ext cx="312471" cy="184746"/>
              <a:chOff x="8273120" y="-944200"/>
              <a:chExt cx="1255191" cy="742122"/>
            </a:xfrm>
          </p:grpSpPr>
          <p:sp>
            <p:nvSpPr>
              <p:cNvPr id="12" name="Oval 11"/>
              <p:cNvSpPr/>
              <p:nvPr/>
            </p:nvSpPr>
            <p:spPr>
              <a:xfrm rot="1800000">
                <a:off x="8521145" y="-944200"/>
                <a:ext cx="1007166" cy="742122"/>
              </a:xfrm>
              <a:prstGeom prst="ellipse">
                <a:avLst/>
              </a:prstGeom>
              <a:solidFill>
                <a:srgbClr val="B06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 rot="438097">
                <a:off x="8273120" y="-668561"/>
                <a:ext cx="746070" cy="440978"/>
              </a:xfrm>
              <a:prstGeom prst="ellipse">
                <a:avLst/>
              </a:prstGeom>
              <a:solidFill>
                <a:srgbClr val="7B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email"/>
            <a:stretch>
              <a:fillRect/>
            </a:stretch>
          </p:blipFill>
          <p:spPr>
            <a:xfrm>
              <a:off x="11103429" y="6087528"/>
              <a:ext cx="640080" cy="680085"/>
            </a:xfrm>
            <a:prstGeom prst="rect">
              <a:avLst/>
            </a:prstGeom>
          </p:spPr>
        </p:pic>
        <p:sp>
          <p:nvSpPr>
            <p:cNvPr id="7" name="Rectangle 4"/>
            <p:cNvSpPr/>
            <p:nvPr/>
          </p:nvSpPr>
          <p:spPr>
            <a:xfrm>
              <a:off x="-5134" y="6530531"/>
              <a:ext cx="12197134" cy="327469"/>
            </a:xfrm>
            <a:custGeom>
              <a:avLst/>
              <a:gdLst>
                <a:gd name="connsiteX0" fmla="*/ 0 w 12192000"/>
                <a:gd name="connsiteY0" fmla="*/ 0 h 692150"/>
                <a:gd name="connsiteX1" fmla="*/ 12192000 w 12192000"/>
                <a:gd name="connsiteY1" fmla="*/ 0 h 692150"/>
                <a:gd name="connsiteX2" fmla="*/ 12192000 w 12192000"/>
                <a:gd name="connsiteY2" fmla="*/ 692150 h 692150"/>
                <a:gd name="connsiteX3" fmla="*/ 0 w 12192000"/>
                <a:gd name="connsiteY3" fmla="*/ 692150 h 692150"/>
                <a:gd name="connsiteX4" fmla="*/ 0 w 12192000"/>
                <a:gd name="connsiteY4" fmla="*/ 0 h 692150"/>
                <a:gd name="connsiteX0-1" fmla="*/ 0 w 12192000"/>
                <a:gd name="connsiteY0-2" fmla="*/ 0 h 692150"/>
                <a:gd name="connsiteX1-3" fmla="*/ 6117465 w 12192000"/>
                <a:gd name="connsiteY1-4" fmla="*/ 441012 h 692150"/>
                <a:gd name="connsiteX2-5" fmla="*/ 12192000 w 12192000"/>
                <a:gd name="connsiteY2-6" fmla="*/ 0 h 692150"/>
                <a:gd name="connsiteX3-7" fmla="*/ 12192000 w 12192000"/>
                <a:gd name="connsiteY3-8" fmla="*/ 692150 h 692150"/>
                <a:gd name="connsiteX4-9" fmla="*/ 0 w 12192000"/>
                <a:gd name="connsiteY4-10" fmla="*/ 692150 h 692150"/>
                <a:gd name="connsiteX5" fmla="*/ 0 w 12192000"/>
                <a:gd name="connsiteY5" fmla="*/ 0 h 692150"/>
                <a:gd name="connsiteX0-11" fmla="*/ 0 w 12192000"/>
                <a:gd name="connsiteY0-12" fmla="*/ 0 h 692150"/>
                <a:gd name="connsiteX1-13" fmla="*/ 6117465 w 12192000"/>
                <a:gd name="connsiteY1-14" fmla="*/ 441012 h 692150"/>
                <a:gd name="connsiteX2-15" fmla="*/ 8847786 w 12192000"/>
                <a:gd name="connsiteY2-16" fmla="*/ 3130 h 692150"/>
                <a:gd name="connsiteX3-17" fmla="*/ 12192000 w 12192000"/>
                <a:gd name="connsiteY3-18" fmla="*/ 0 h 692150"/>
                <a:gd name="connsiteX4-19" fmla="*/ 12192000 w 12192000"/>
                <a:gd name="connsiteY4-20" fmla="*/ 692150 h 692150"/>
                <a:gd name="connsiteX5-21" fmla="*/ 0 w 12192000"/>
                <a:gd name="connsiteY5-22" fmla="*/ 692150 h 692150"/>
                <a:gd name="connsiteX6" fmla="*/ 0 w 12192000"/>
                <a:gd name="connsiteY6" fmla="*/ 0 h 692150"/>
                <a:gd name="connsiteX0-23" fmla="*/ 0 w 12192000"/>
                <a:gd name="connsiteY0-24" fmla="*/ 0 h 692150"/>
                <a:gd name="connsiteX1-25" fmla="*/ 6117465 w 12192000"/>
                <a:gd name="connsiteY1-26" fmla="*/ 441012 h 692150"/>
                <a:gd name="connsiteX2-27" fmla="*/ 8847786 w 12192000"/>
                <a:gd name="connsiteY2-28" fmla="*/ 3130 h 692150"/>
                <a:gd name="connsiteX3-29" fmla="*/ 10341735 w 12192000"/>
                <a:gd name="connsiteY3-30" fmla="*/ 131919 h 692150"/>
                <a:gd name="connsiteX4-31" fmla="*/ 12192000 w 12192000"/>
                <a:gd name="connsiteY4-32" fmla="*/ 0 h 692150"/>
                <a:gd name="connsiteX5-33" fmla="*/ 12192000 w 12192000"/>
                <a:gd name="connsiteY5-34" fmla="*/ 692150 h 692150"/>
                <a:gd name="connsiteX6-35" fmla="*/ 0 w 12192000"/>
                <a:gd name="connsiteY6-36" fmla="*/ 692150 h 692150"/>
                <a:gd name="connsiteX7" fmla="*/ 0 w 12192000"/>
                <a:gd name="connsiteY7" fmla="*/ 0 h 692150"/>
                <a:gd name="connsiteX0-37" fmla="*/ 0 w 12192000"/>
                <a:gd name="connsiteY0-38" fmla="*/ 9749 h 701899"/>
                <a:gd name="connsiteX1-39" fmla="*/ 6117465 w 12192000"/>
                <a:gd name="connsiteY1-40" fmla="*/ 450761 h 701899"/>
                <a:gd name="connsiteX2-41" fmla="*/ 8847786 w 12192000"/>
                <a:gd name="connsiteY2-42" fmla="*/ 12879 h 701899"/>
                <a:gd name="connsiteX3-43" fmla="*/ 10341735 w 12192000"/>
                <a:gd name="connsiteY3-44" fmla="*/ 141668 h 701899"/>
                <a:gd name="connsiteX4-45" fmla="*/ 11410682 w 12192000"/>
                <a:gd name="connsiteY4-46" fmla="*/ 0 h 701899"/>
                <a:gd name="connsiteX5-47" fmla="*/ 12192000 w 12192000"/>
                <a:gd name="connsiteY5-48" fmla="*/ 9749 h 701899"/>
                <a:gd name="connsiteX6-49" fmla="*/ 12192000 w 12192000"/>
                <a:gd name="connsiteY6-50" fmla="*/ 701899 h 701899"/>
                <a:gd name="connsiteX7-51" fmla="*/ 0 w 12192000"/>
                <a:gd name="connsiteY7-52" fmla="*/ 701899 h 701899"/>
                <a:gd name="connsiteX8" fmla="*/ 0 w 12192000"/>
                <a:gd name="connsiteY8" fmla="*/ 9749 h 701899"/>
                <a:gd name="connsiteX0-53" fmla="*/ 0 w 12192000"/>
                <a:gd name="connsiteY0-54" fmla="*/ 13770 h 705920"/>
                <a:gd name="connsiteX1-55" fmla="*/ 2601532 w 12192000"/>
                <a:gd name="connsiteY1-56" fmla="*/ 403267 h 705920"/>
                <a:gd name="connsiteX2-57" fmla="*/ 6117465 w 12192000"/>
                <a:gd name="connsiteY2-58" fmla="*/ 454782 h 705920"/>
                <a:gd name="connsiteX3-59" fmla="*/ 8847786 w 12192000"/>
                <a:gd name="connsiteY3-60" fmla="*/ 16900 h 705920"/>
                <a:gd name="connsiteX4-61" fmla="*/ 10341735 w 12192000"/>
                <a:gd name="connsiteY4-62" fmla="*/ 145689 h 705920"/>
                <a:gd name="connsiteX5-63" fmla="*/ 11410682 w 12192000"/>
                <a:gd name="connsiteY5-64" fmla="*/ 4021 h 705920"/>
                <a:gd name="connsiteX6-65" fmla="*/ 12192000 w 12192000"/>
                <a:gd name="connsiteY6-66" fmla="*/ 13770 h 705920"/>
                <a:gd name="connsiteX7-67" fmla="*/ 12192000 w 12192000"/>
                <a:gd name="connsiteY7-68" fmla="*/ 705920 h 705920"/>
                <a:gd name="connsiteX8-69" fmla="*/ 0 w 12192000"/>
                <a:gd name="connsiteY8-70" fmla="*/ 705920 h 705920"/>
                <a:gd name="connsiteX9" fmla="*/ 0 w 12192000"/>
                <a:gd name="connsiteY9" fmla="*/ 13770 h 705920"/>
                <a:gd name="connsiteX0-71" fmla="*/ 25758 w 12192000"/>
                <a:gd name="connsiteY0-72" fmla="*/ 486267 h 701899"/>
                <a:gd name="connsiteX1-73" fmla="*/ 2601532 w 12192000"/>
                <a:gd name="connsiteY1-74" fmla="*/ 399246 h 701899"/>
                <a:gd name="connsiteX2-75" fmla="*/ 6117465 w 12192000"/>
                <a:gd name="connsiteY2-76" fmla="*/ 450761 h 701899"/>
                <a:gd name="connsiteX3-77" fmla="*/ 8847786 w 12192000"/>
                <a:gd name="connsiteY3-78" fmla="*/ 12879 h 701899"/>
                <a:gd name="connsiteX4-79" fmla="*/ 10341735 w 12192000"/>
                <a:gd name="connsiteY4-80" fmla="*/ 141668 h 701899"/>
                <a:gd name="connsiteX5-81" fmla="*/ 11410682 w 12192000"/>
                <a:gd name="connsiteY5-82" fmla="*/ 0 h 701899"/>
                <a:gd name="connsiteX6-83" fmla="*/ 12192000 w 12192000"/>
                <a:gd name="connsiteY6-84" fmla="*/ 9749 h 701899"/>
                <a:gd name="connsiteX7-85" fmla="*/ 12192000 w 12192000"/>
                <a:gd name="connsiteY7-86" fmla="*/ 701899 h 701899"/>
                <a:gd name="connsiteX8-87" fmla="*/ 0 w 12192000"/>
                <a:gd name="connsiteY8-88" fmla="*/ 701899 h 701899"/>
                <a:gd name="connsiteX9-89" fmla="*/ 25758 w 12192000"/>
                <a:gd name="connsiteY9-90" fmla="*/ 486267 h 701899"/>
                <a:gd name="connsiteX0-91" fmla="*/ 0 w 12197134"/>
                <a:gd name="connsiteY0-92" fmla="*/ 504802 h 701899"/>
                <a:gd name="connsiteX1-93" fmla="*/ 2606666 w 12197134"/>
                <a:gd name="connsiteY1-94" fmla="*/ 399246 h 701899"/>
                <a:gd name="connsiteX2-95" fmla="*/ 6122599 w 12197134"/>
                <a:gd name="connsiteY2-96" fmla="*/ 450761 h 701899"/>
                <a:gd name="connsiteX3-97" fmla="*/ 8852920 w 12197134"/>
                <a:gd name="connsiteY3-98" fmla="*/ 12879 h 701899"/>
                <a:gd name="connsiteX4-99" fmla="*/ 10346869 w 12197134"/>
                <a:gd name="connsiteY4-100" fmla="*/ 141668 h 701899"/>
                <a:gd name="connsiteX5-101" fmla="*/ 11415816 w 12197134"/>
                <a:gd name="connsiteY5-102" fmla="*/ 0 h 701899"/>
                <a:gd name="connsiteX6-103" fmla="*/ 12197134 w 12197134"/>
                <a:gd name="connsiteY6-104" fmla="*/ 9749 h 701899"/>
                <a:gd name="connsiteX7-105" fmla="*/ 12197134 w 12197134"/>
                <a:gd name="connsiteY7-106" fmla="*/ 701899 h 701899"/>
                <a:gd name="connsiteX8-107" fmla="*/ 5134 w 12197134"/>
                <a:gd name="connsiteY8-108" fmla="*/ 701899 h 701899"/>
                <a:gd name="connsiteX9-109" fmla="*/ 0 w 12197134"/>
                <a:gd name="connsiteY9-110" fmla="*/ 504802 h 701899"/>
                <a:gd name="connsiteX0-111" fmla="*/ 0 w 12197134"/>
                <a:gd name="connsiteY0-112" fmla="*/ 504802 h 701899"/>
                <a:gd name="connsiteX1-113" fmla="*/ 684756 w 12197134"/>
                <a:gd name="connsiteY1-114" fmla="*/ 565976 h 701899"/>
                <a:gd name="connsiteX2-115" fmla="*/ 2606666 w 12197134"/>
                <a:gd name="connsiteY2-116" fmla="*/ 399246 h 701899"/>
                <a:gd name="connsiteX3-117" fmla="*/ 6122599 w 12197134"/>
                <a:gd name="connsiteY3-118" fmla="*/ 450761 h 701899"/>
                <a:gd name="connsiteX4-119" fmla="*/ 8852920 w 12197134"/>
                <a:gd name="connsiteY4-120" fmla="*/ 12879 h 701899"/>
                <a:gd name="connsiteX5-121" fmla="*/ 10346869 w 12197134"/>
                <a:gd name="connsiteY5-122" fmla="*/ 141668 h 701899"/>
                <a:gd name="connsiteX6-123" fmla="*/ 11415816 w 12197134"/>
                <a:gd name="connsiteY6-124" fmla="*/ 0 h 701899"/>
                <a:gd name="connsiteX7-125" fmla="*/ 12197134 w 12197134"/>
                <a:gd name="connsiteY7-126" fmla="*/ 9749 h 701899"/>
                <a:gd name="connsiteX8-127" fmla="*/ 12197134 w 12197134"/>
                <a:gd name="connsiteY8-128" fmla="*/ 701899 h 701899"/>
                <a:gd name="connsiteX9-129" fmla="*/ 5134 w 12197134"/>
                <a:gd name="connsiteY9-130" fmla="*/ 701899 h 701899"/>
                <a:gd name="connsiteX10" fmla="*/ 0 w 12197134"/>
                <a:gd name="connsiteY10" fmla="*/ 504802 h 701899"/>
                <a:gd name="connsiteX0-131" fmla="*/ 0 w 12197134"/>
                <a:gd name="connsiteY0-132" fmla="*/ 504802 h 701899"/>
                <a:gd name="connsiteX1-133" fmla="*/ 684756 w 12197134"/>
                <a:gd name="connsiteY1-134" fmla="*/ 565976 h 701899"/>
                <a:gd name="connsiteX2-135" fmla="*/ 1951758 w 12197134"/>
                <a:gd name="connsiteY2-136" fmla="*/ 399246 h 701899"/>
                <a:gd name="connsiteX3-137" fmla="*/ 6122599 w 12197134"/>
                <a:gd name="connsiteY3-138" fmla="*/ 450761 h 701899"/>
                <a:gd name="connsiteX4-139" fmla="*/ 8852920 w 12197134"/>
                <a:gd name="connsiteY4-140" fmla="*/ 12879 h 701899"/>
                <a:gd name="connsiteX5-141" fmla="*/ 10346869 w 12197134"/>
                <a:gd name="connsiteY5-142" fmla="*/ 141668 h 701899"/>
                <a:gd name="connsiteX6-143" fmla="*/ 11415816 w 12197134"/>
                <a:gd name="connsiteY6-144" fmla="*/ 0 h 701899"/>
                <a:gd name="connsiteX7-145" fmla="*/ 12197134 w 12197134"/>
                <a:gd name="connsiteY7-146" fmla="*/ 9749 h 701899"/>
                <a:gd name="connsiteX8-147" fmla="*/ 12197134 w 12197134"/>
                <a:gd name="connsiteY8-148" fmla="*/ 701899 h 701899"/>
                <a:gd name="connsiteX9-149" fmla="*/ 5134 w 12197134"/>
                <a:gd name="connsiteY9-150" fmla="*/ 701899 h 701899"/>
                <a:gd name="connsiteX10-151" fmla="*/ 0 w 12197134"/>
                <a:gd name="connsiteY10-152" fmla="*/ 504802 h 701899"/>
                <a:gd name="connsiteX0-153" fmla="*/ 0 w 12197134"/>
                <a:gd name="connsiteY0-154" fmla="*/ 504802 h 701899"/>
                <a:gd name="connsiteX1-155" fmla="*/ 684756 w 12197134"/>
                <a:gd name="connsiteY1-156" fmla="*/ 565976 h 701899"/>
                <a:gd name="connsiteX2-157" fmla="*/ 1951758 w 12197134"/>
                <a:gd name="connsiteY2-158" fmla="*/ 399246 h 701899"/>
                <a:gd name="connsiteX3-159" fmla="*/ 3100502 w 12197134"/>
                <a:gd name="connsiteY3-160" fmla="*/ 528905 h 701899"/>
                <a:gd name="connsiteX4-161" fmla="*/ 6122599 w 12197134"/>
                <a:gd name="connsiteY4-162" fmla="*/ 450761 h 701899"/>
                <a:gd name="connsiteX5-163" fmla="*/ 8852920 w 12197134"/>
                <a:gd name="connsiteY5-164" fmla="*/ 12879 h 701899"/>
                <a:gd name="connsiteX6-165" fmla="*/ 10346869 w 12197134"/>
                <a:gd name="connsiteY6-166" fmla="*/ 141668 h 701899"/>
                <a:gd name="connsiteX7-167" fmla="*/ 11415816 w 12197134"/>
                <a:gd name="connsiteY7-168" fmla="*/ 0 h 701899"/>
                <a:gd name="connsiteX8-169" fmla="*/ 12197134 w 12197134"/>
                <a:gd name="connsiteY8-170" fmla="*/ 9749 h 701899"/>
                <a:gd name="connsiteX9-171" fmla="*/ 12197134 w 12197134"/>
                <a:gd name="connsiteY9-172" fmla="*/ 701899 h 701899"/>
                <a:gd name="connsiteX10-173" fmla="*/ 5134 w 12197134"/>
                <a:gd name="connsiteY10-174" fmla="*/ 701899 h 701899"/>
                <a:gd name="connsiteX11" fmla="*/ 0 w 12197134"/>
                <a:gd name="connsiteY11" fmla="*/ 504802 h 701899"/>
                <a:gd name="connsiteX0-175" fmla="*/ 0 w 12197134"/>
                <a:gd name="connsiteY0-176" fmla="*/ 504802 h 701899"/>
                <a:gd name="connsiteX1-177" fmla="*/ 684756 w 12197134"/>
                <a:gd name="connsiteY1-178" fmla="*/ 565976 h 701899"/>
                <a:gd name="connsiteX2-179" fmla="*/ 1951758 w 12197134"/>
                <a:gd name="connsiteY2-180" fmla="*/ 399246 h 701899"/>
                <a:gd name="connsiteX3-181" fmla="*/ 3100502 w 12197134"/>
                <a:gd name="connsiteY3-182" fmla="*/ 528905 h 701899"/>
                <a:gd name="connsiteX4-183" fmla="*/ 6122599 w 12197134"/>
                <a:gd name="connsiteY4-184" fmla="*/ 450761 h 701899"/>
                <a:gd name="connsiteX5-185" fmla="*/ 9161679 w 12197134"/>
                <a:gd name="connsiteY5-186" fmla="*/ 535393 h 701899"/>
                <a:gd name="connsiteX6-187" fmla="*/ 10346869 w 12197134"/>
                <a:gd name="connsiteY6-188" fmla="*/ 141668 h 701899"/>
                <a:gd name="connsiteX7-189" fmla="*/ 11415816 w 12197134"/>
                <a:gd name="connsiteY7-190" fmla="*/ 0 h 701899"/>
                <a:gd name="connsiteX8-191" fmla="*/ 12197134 w 12197134"/>
                <a:gd name="connsiteY8-192" fmla="*/ 9749 h 701899"/>
                <a:gd name="connsiteX9-193" fmla="*/ 12197134 w 12197134"/>
                <a:gd name="connsiteY9-194" fmla="*/ 701899 h 701899"/>
                <a:gd name="connsiteX10-195" fmla="*/ 5134 w 12197134"/>
                <a:gd name="connsiteY10-196" fmla="*/ 701899 h 701899"/>
                <a:gd name="connsiteX11-197" fmla="*/ 0 w 12197134"/>
                <a:gd name="connsiteY11-198" fmla="*/ 504802 h 701899"/>
                <a:gd name="connsiteX0-199" fmla="*/ 0 w 12197134"/>
                <a:gd name="connsiteY0-200" fmla="*/ 504802 h 701899"/>
                <a:gd name="connsiteX1-201" fmla="*/ 684756 w 12197134"/>
                <a:gd name="connsiteY1-202" fmla="*/ 565976 h 701899"/>
                <a:gd name="connsiteX2-203" fmla="*/ 1951758 w 12197134"/>
                <a:gd name="connsiteY2-204" fmla="*/ 399246 h 701899"/>
                <a:gd name="connsiteX3-205" fmla="*/ 3100502 w 12197134"/>
                <a:gd name="connsiteY3-206" fmla="*/ 528905 h 701899"/>
                <a:gd name="connsiteX4-207" fmla="*/ 5135274 w 12197134"/>
                <a:gd name="connsiteY4-208" fmla="*/ 589084 h 701899"/>
                <a:gd name="connsiteX5-209" fmla="*/ 6122599 w 12197134"/>
                <a:gd name="connsiteY5-210" fmla="*/ 450761 h 701899"/>
                <a:gd name="connsiteX6-211" fmla="*/ 9161679 w 12197134"/>
                <a:gd name="connsiteY6-212" fmla="*/ 535393 h 701899"/>
                <a:gd name="connsiteX7-213" fmla="*/ 10346869 w 12197134"/>
                <a:gd name="connsiteY7-214" fmla="*/ 141668 h 701899"/>
                <a:gd name="connsiteX8-215" fmla="*/ 11415816 w 12197134"/>
                <a:gd name="connsiteY8-216" fmla="*/ 0 h 701899"/>
                <a:gd name="connsiteX9-217" fmla="*/ 12197134 w 12197134"/>
                <a:gd name="connsiteY9-218" fmla="*/ 9749 h 701899"/>
                <a:gd name="connsiteX10-219" fmla="*/ 12197134 w 12197134"/>
                <a:gd name="connsiteY10-220" fmla="*/ 701899 h 701899"/>
                <a:gd name="connsiteX11-221" fmla="*/ 5134 w 12197134"/>
                <a:gd name="connsiteY11-222" fmla="*/ 701899 h 701899"/>
                <a:gd name="connsiteX12" fmla="*/ 0 w 12197134"/>
                <a:gd name="connsiteY12" fmla="*/ 504802 h 701899"/>
                <a:gd name="connsiteX0-223" fmla="*/ 0 w 12197134"/>
                <a:gd name="connsiteY0-224" fmla="*/ 495053 h 692150"/>
                <a:gd name="connsiteX1-225" fmla="*/ 684756 w 12197134"/>
                <a:gd name="connsiteY1-226" fmla="*/ 556227 h 692150"/>
                <a:gd name="connsiteX2-227" fmla="*/ 1951758 w 12197134"/>
                <a:gd name="connsiteY2-228" fmla="*/ 389497 h 692150"/>
                <a:gd name="connsiteX3-229" fmla="*/ 3100502 w 12197134"/>
                <a:gd name="connsiteY3-230" fmla="*/ 519156 h 692150"/>
                <a:gd name="connsiteX4-231" fmla="*/ 5135274 w 12197134"/>
                <a:gd name="connsiteY4-232" fmla="*/ 579335 h 692150"/>
                <a:gd name="connsiteX5-233" fmla="*/ 6122599 w 12197134"/>
                <a:gd name="connsiteY5-234" fmla="*/ 441012 h 692150"/>
                <a:gd name="connsiteX6-235" fmla="*/ 9161679 w 12197134"/>
                <a:gd name="connsiteY6-236" fmla="*/ 525644 h 692150"/>
                <a:gd name="connsiteX7-237" fmla="*/ 10346869 w 12197134"/>
                <a:gd name="connsiteY7-238" fmla="*/ 131919 h 692150"/>
                <a:gd name="connsiteX8-239" fmla="*/ 11403940 w 12197134"/>
                <a:gd name="connsiteY8-240" fmla="*/ 465263 h 692150"/>
                <a:gd name="connsiteX9-241" fmla="*/ 12197134 w 12197134"/>
                <a:gd name="connsiteY9-242" fmla="*/ 0 h 692150"/>
                <a:gd name="connsiteX10-243" fmla="*/ 12197134 w 12197134"/>
                <a:gd name="connsiteY10-244" fmla="*/ 692150 h 692150"/>
                <a:gd name="connsiteX11-245" fmla="*/ 5134 w 12197134"/>
                <a:gd name="connsiteY11-246" fmla="*/ 692150 h 692150"/>
                <a:gd name="connsiteX12-247" fmla="*/ 0 w 12197134"/>
                <a:gd name="connsiteY12-248" fmla="*/ 495053 h 692150"/>
                <a:gd name="connsiteX0-249" fmla="*/ 0 w 12209009"/>
                <a:gd name="connsiteY0-250" fmla="*/ 365218 h 562315"/>
                <a:gd name="connsiteX1-251" fmla="*/ 684756 w 12209009"/>
                <a:gd name="connsiteY1-252" fmla="*/ 426392 h 562315"/>
                <a:gd name="connsiteX2-253" fmla="*/ 1951758 w 12209009"/>
                <a:gd name="connsiteY2-254" fmla="*/ 259662 h 562315"/>
                <a:gd name="connsiteX3-255" fmla="*/ 3100502 w 12209009"/>
                <a:gd name="connsiteY3-256" fmla="*/ 389321 h 562315"/>
                <a:gd name="connsiteX4-257" fmla="*/ 5135274 w 12209009"/>
                <a:gd name="connsiteY4-258" fmla="*/ 449500 h 562315"/>
                <a:gd name="connsiteX5-259" fmla="*/ 6122599 w 12209009"/>
                <a:gd name="connsiteY5-260" fmla="*/ 311177 h 562315"/>
                <a:gd name="connsiteX6-261" fmla="*/ 9161679 w 12209009"/>
                <a:gd name="connsiteY6-262" fmla="*/ 395809 h 562315"/>
                <a:gd name="connsiteX7-263" fmla="*/ 10346869 w 12209009"/>
                <a:gd name="connsiteY7-264" fmla="*/ 2084 h 562315"/>
                <a:gd name="connsiteX8-265" fmla="*/ 11403940 w 12209009"/>
                <a:gd name="connsiteY8-266" fmla="*/ 335428 h 562315"/>
                <a:gd name="connsiteX9-267" fmla="*/ 12209009 w 12209009"/>
                <a:gd name="connsiteY9-268" fmla="*/ 273926 h 562315"/>
                <a:gd name="connsiteX10-269" fmla="*/ 12197134 w 12209009"/>
                <a:gd name="connsiteY10-270" fmla="*/ 562315 h 562315"/>
                <a:gd name="connsiteX11-271" fmla="*/ 5134 w 12209009"/>
                <a:gd name="connsiteY11-272" fmla="*/ 562315 h 562315"/>
                <a:gd name="connsiteX12-273" fmla="*/ 0 w 12209009"/>
                <a:gd name="connsiteY12-274" fmla="*/ 365218 h 562315"/>
                <a:gd name="connsiteX0-275" fmla="*/ 0 w 12209009"/>
                <a:gd name="connsiteY0-276" fmla="*/ 130372 h 327469"/>
                <a:gd name="connsiteX1-277" fmla="*/ 684756 w 12209009"/>
                <a:gd name="connsiteY1-278" fmla="*/ 191546 h 327469"/>
                <a:gd name="connsiteX2-279" fmla="*/ 1951758 w 12209009"/>
                <a:gd name="connsiteY2-280" fmla="*/ 24816 h 327469"/>
                <a:gd name="connsiteX3-281" fmla="*/ 3100502 w 12209009"/>
                <a:gd name="connsiteY3-282" fmla="*/ 154475 h 327469"/>
                <a:gd name="connsiteX4-283" fmla="*/ 5135274 w 12209009"/>
                <a:gd name="connsiteY4-284" fmla="*/ 214654 h 327469"/>
                <a:gd name="connsiteX5-285" fmla="*/ 6122599 w 12209009"/>
                <a:gd name="connsiteY5-286" fmla="*/ 76331 h 327469"/>
                <a:gd name="connsiteX6-287" fmla="*/ 9161679 w 12209009"/>
                <a:gd name="connsiteY6-288" fmla="*/ 160963 h 327469"/>
                <a:gd name="connsiteX7-289" fmla="*/ 10334993 w 12209009"/>
                <a:gd name="connsiteY7-290" fmla="*/ 4745 h 327469"/>
                <a:gd name="connsiteX8-291" fmla="*/ 11403940 w 12209009"/>
                <a:gd name="connsiteY8-292" fmla="*/ 100582 h 327469"/>
                <a:gd name="connsiteX9-293" fmla="*/ 12209009 w 12209009"/>
                <a:gd name="connsiteY9-294" fmla="*/ 39080 h 327469"/>
                <a:gd name="connsiteX10-295" fmla="*/ 12197134 w 12209009"/>
                <a:gd name="connsiteY10-296" fmla="*/ 327469 h 327469"/>
                <a:gd name="connsiteX11-297" fmla="*/ 5134 w 12209009"/>
                <a:gd name="connsiteY11-298" fmla="*/ 327469 h 327469"/>
                <a:gd name="connsiteX12-299" fmla="*/ 0 w 12209009"/>
                <a:gd name="connsiteY12-300" fmla="*/ 130372 h 327469"/>
                <a:gd name="connsiteX0-301" fmla="*/ 0 w 12197134"/>
                <a:gd name="connsiteY0-302" fmla="*/ 130372 h 327469"/>
                <a:gd name="connsiteX1-303" fmla="*/ 684756 w 12197134"/>
                <a:gd name="connsiteY1-304" fmla="*/ 191546 h 327469"/>
                <a:gd name="connsiteX2-305" fmla="*/ 1951758 w 12197134"/>
                <a:gd name="connsiteY2-306" fmla="*/ 24816 h 327469"/>
                <a:gd name="connsiteX3-307" fmla="*/ 3100502 w 12197134"/>
                <a:gd name="connsiteY3-308" fmla="*/ 154475 h 327469"/>
                <a:gd name="connsiteX4-309" fmla="*/ 5135274 w 12197134"/>
                <a:gd name="connsiteY4-310" fmla="*/ 214654 h 327469"/>
                <a:gd name="connsiteX5-311" fmla="*/ 6122599 w 12197134"/>
                <a:gd name="connsiteY5-312" fmla="*/ 76331 h 327469"/>
                <a:gd name="connsiteX6-313" fmla="*/ 9161679 w 12197134"/>
                <a:gd name="connsiteY6-314" fmla="*/ 160963 h 327469"/>
                <a:gd name="connsiteX7-315" fmla="*/ 10334993 w 12197134"/>
                <a:gd name="connsiteY7-316" fmla="*/ 4745 h 327469"/>
                <a:gd name="connsiteX8-317" fmla="*/ 11403940 w 12197134"/>
                <a:gd name="connsiteY8-318" fmla="*/ 100582 h 327469"/>
                <a:gd name="connsiteX9-319" fmla="*/ 12196652 w 12197134"/>
                <a:gd name="connsiteY9-320" fmla="*/ 32902 h 327469"/>
                <a:gd name="connsiteX10-321" fmla="*/ 12197134 w 12197134"/>
                <a:gd name="connsiteY10-322" fmla="*/ 327469 h 327469"/>
                <a:gd name="connsiteX11-323" fmla="*/ 5134 w 12197134"/>
                <a:gd name="connsiteY11-324" fmla="*/ 327469 h 327469"/>
                <a:gd name="connsiteX12-325" fmla="*/ 0 w 12197134"/>
                <a:gd name="connsiteY12-326" fmla="*/ 130372 h 32746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51" y="connsiteY7-52"/>
                </a:cxn>
                <a:cxn ang="0">
                  <a:pos x="connsiteX8-69" y="connsiteY8-70"/>
                </a:cxn>
                <a:cxn ang="0">
                  <a:pos x="connsiteX9-89" y="connsiteY9-90"/>
                </a:cxn>
                <a:cxn ang="0">
                  <a:pos x="connsiteX10-151" y="connsiteY10-152"/>
                </a:cxn>
                <a:cxn ang="0">
                  <a:pos x="connsiteX11-197" y="connsiteY11-198"/>
                </a:cxn>
                <a:cxn ang="0">
                  <a:pos x="connsiteX12-247" y="connsiteY12-248"/>
                </a:cxn>
              </a:cxnLst>
              <a:rect l="l" t="t" r="r" b="b"/>
              <a:pathLst>
                <a:path w="12197134" h="327469">
                  <a:moveTo>
                    <a:pt x="0" y="130372"/>
                  </a:moveTo>
                  <a:cubicBezTo>
                    <a:pt x="187411" y="75797"/>
                    <a:pt x="250312" y="209139"/>
                    <a:pt x="684756" y="191546"/>
                  </a:cubicBezTo>
                  <a:cubicBezTo>
                    <a:pt x="1119200" y="173953"/>
                    <a:pt x="1549134" y="48500"/>
                    <a:pt x="1951758" y="24816"/>
                  </a:cubicBezTo>
                  <a:cubicBezTo>
                    <a:pt x="2354382" y="1132"/>
                    <a:pt x="2500643" y="138669"/>
                    <a:pt x="3100502" y="154475"/>
                  </a:cubicBezTo>
                  <a:cubicBezTo>
                    <a:pt x="3700361" y="170281"/>
                    <a:pt x="4631591" y="227678"/>
                    <a:pt x="5135274" y="214654"/>
                  </a:cubicBezTo>
                  <a:cubicBezTo>
                    <a:pt x="5638957" y="201630"/>
                    <a:pt x="5520804" y="69446"/>
                    <a:pt x="6122599" y="76331"/>
                  </a:cubicBezTo>
                  <a:cubicBezTo>
                    <a:pt x="7032706" y="3351"/>
                    <a:pt x="8251572" y="233943"/>
                    <a:pt x="9161679" y="160963"/>
                  </a:cubicBezTo>
                  <a:cubicBezTo>
                    <a:pt x="9659662" y="160963"/>
                    <a:pt x="9837010" y="4745"/>
                    <a:pt x="10334993" y="4745"/>
                  </a:cubicBezTo>
                  <a:cubicBezTo>
                    <a:pt x="10691309" y="-29599"/>
                    <a:pt x="11047624" y="134926"/>
                    <a:pt x="11403940" y="100582"/>
                  </a:cubicBezTo>
                  <a:lnTo>
                    <a:pt x="12196652" y="32902"/>
                  </a:lnTo>
                  <a:cubicBezTo>
                    <a:pt x="12196813" y="131091"/>
                    <a:pt x="12196973" y="229280"/>
                    <a:pt x="12197134" y="327469"/>
                  </a:cubicBezTo>
                  <a:lnTo>
                    <a:pt x="5134" y="327469"/>
                  </a:lnTo>
                  <a:lnTo>
                    <a:pt x="0" y="130372"/>
                  </a:lnTo>
                  <a:close/>
                </a:path>
              </a:pathLst>
            </a:custGeom>
            <a:solidFill>
              <a:srgbClr val="5B8A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355419" y="6178534"/>
              <a:ext cx="32252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16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1064861" y="6581942"/>
              <a:ext cx="242931" cy="143631"/>
              <a:chOff x="8273120" y="-944200"/>
              <a:chExt cx="1255191" cy="742122"/>
            </a:xfrm>
          </p:grpSpPr>
          <p:sp>
            <p:nvSpPr>
              <p:cNvPr id="10" name="Oval 9"/>
              <p:cNvSpPr/>
              <p:nvPr/>
            </p:nvSpPr>
            <p:spPr>
              <a:xfrm rot="1800000">
                <a:off x="8521145" y="-944200"/>
                <a:ext cx="1007166" cy="742122"/>
              </a:xfrm>
              <a:prstGeom prst="ellipse">
                <a:avLst/>
              </a:prstGeom>
              <a:solidFill>
                <a:srgbClr val="B06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/>
              <p:cNvSpPr/>
              <p:nvPr/>
            </p:nvSpPr>
            <p:spPr>
              <a:xfrm rot="438097">
                <a:off x="8273120" y="-668561"/>
                <a:ext cx="746070" cy="440978"/>
              </a:xfrm>
              <a:prstGeom prst="ellipse">
                <a:avLst/>
              </a:prstGeom>
              <a:solidFill>
                <a:srgbClr val="7B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1BFD968-C2BD-45C6-A42B-79FE3031B83A}"/>
              </a:ext>
            </a:extLst>
          </p:cNvPr>
          <p:cNvSpPr txBox="1"/>
          <p:nvPr/>
        </p:nvSpPr>
        <p:spPr>
          <a:xfrm>
            <a:off x="4552656" y="-62891"/>
            <a:ext cx="2752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60BB3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  <a:cs typeface="Calibri" panose="020F0502020204030204" pitchFamily="34" charset="0"/>
              </a:rPr>
              <a:t>Conclusion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22135F4-6F6C-46F4-96EA-E434C22B9855}"/>
              </a:ext>
            </a:extLst>
          </p:cNvPr>
          <p:cNvGrpSpPr/>
          <p:nvPr/>
        </p:nvGrpSpPr>
        <p:grpSpPr>
          <a:xfrm flipV="1">
            <a:off x="4552656" y="622394"/>
            <a:ext cx="2752171" cy="45719"/>
            <a:chOff x="7180289" y="-1292085"/>
            <a:chExt cx="5456416" cy="25776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F533FAC-719D-43A4-83F1-D32390D1B5D3}"/>
                </a:ext>
              </a:extLst>
            </p:cNvPr>
            <p:cNvSpPr/>
            <p:nvPr/>
          </p:nvSpPr>
          <p:spPr>
            <a:xfrm>
              <a:off x="7180289" y="-1289154"/>
              <a:ext cx="1364104" cy="254833"/>
            </a:xfrm>
            <a:prstGeom prst="rect">
              <a:avLst/>
            </a:prstGeom>
            <a:solidFill>
              <a:srgbClr val="57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5EE72B2-78EF-4E5B-9635-80875E7CD41B}"/>
                </a:ext>
              </a:extLst>
            </p:cNvPr>
            <p:cNvSpPr/>
            <p:nvPr/>
          </p:nvSpPr>
          <p:spPr>
            <a:xfrm>
              <a:off x="8544393" y="-1289155"/>
              <a:ext cx="1364104" cy="254833"/>
            </a:xfrm>
            <a:prstGeom prst="rect">
              <a:avLst/>
            </a:prstGeom>
            <a:solidFill>
              <a:srgbClr val="5B8A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B1889CC-AA2F-481A-AFD6-934AE31F2428}"/>
                </a:ext>
              </a:extLst>
            </p:cNvPr>
            <p:cNvSpPr/>
            <p:nvPr/>
          </p:nvSpPr>
          <p:spPr>
            <a:xfrm>
              <a:off x="9908497" y="-1292084"/>
              <a:ext cx="1364104" cy="254833"/>
            </a:xfrm>
            <a:prstGeom prst="rect">
              <a:avLst/>
            </a:prstGeom>
            <a:solidFill>
              <a:srgbClr val="B7E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0128A36-455B-47D2-9FC8-DB9D30BEFB69}"/>
                </a:ext>
              </a:extLst>
            </p:cNvPr>
            <p:cNvSpPr/>
            <p:nvPr/>
          </p:nvSpPr>
          <p:spPr>
            <a:xfrm>
              <a:off x="11272601" y="-1292085"/>
              <a:ext cx="1364104" cy="254833"/>
            </a:xfrm>
            <a:prstGeom prst="rect">
              <a:avLst/>
            </a:prstGeom>
            <a:solidFill>
              <a:srgbClr val="428F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D359928-4DF6-4EED-9E19-3F94159DE775}"/>
              </a:ext>
            </a:extLst>
          </p:cNvPr>
          <p:cNvSpPr txBox="1"/>
          <p:nvPr/>
        </p:nvSpPr>
        <p:spPr>
          <a:xfrm>
            <a:off x="1211572" y="1305341"/>
            <a:ext cx="976372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Increase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the Water and Pesticides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resources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for Saplings and small plants</a:t>
            </a:r>
          </a:p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Utmost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care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needs to be taken for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Manhattan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and provide with right staff for improvements</a:t>
            </a:r>
          </a:p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Health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checkup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and proper care should be implemented</a:t>
            </a:r>
          </a:p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NYC must allocate necessary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funds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and raise money from the NGO’s, Volunteers, and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Organizations</a:t>
            </a:r>
          </a:p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The City representatives must take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precautions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by implementing proper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policies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and procedures</a:t>
            </a:r>
          </a:p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Increase the number of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Green Initiative Campaigns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throughout the city</a:t>
            </a:r>
          </a:p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Remove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unwanted trees and support for continuous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maintenance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</a:t>
            </a:r>
          </a:p>
        </p:txBody>
      </p:sp>
      <p:pic>
        <p:nvPicPr>
          <p:cNvPr id="2" name="16">
            <a:hlinkClick r:id="" action="ppaction://media"/>
            <a:extLst>
              <a:ext uri="{FF2B5EF4-FFF2-40B4-BE49-F238E27FC236}">
                <a16:creationId xmlns:a16="http://schemas.microsoft.com/office/drawing/2014/main" id="{7445D9AA-5942-465E-A35A-075C9ECC23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55419" y="2148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2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rgbClr r="0" g="0" b="0"/>
            </a:gs>
            <a:gs pos="0">
              <a:schemeClr val="bg1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5CD5A8-3749-47D2-B380-B0DCB42C37DE}"/>
              </a:ext>
            </a:extLst>
          </p:cNvPr>
          <p:cNvSpPr txBox="1"/>
          <p:nvPr/>
        </p:nvSpPr>
        <p:spPr>
          <a:xfrm>
            <a:off x="4349860" y="97205"/>
            <a:ext cx="3227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2060"/>
                </a:solidFill>
                <a:latin typeface="Trebuchet MS" panose="020B0603020202020204" pitchFamily="34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44038F26-4F7A-4E47-8475-AF6EF1590F09}"/>
              </a:ext>
            </a:extLst>
          </p:cNvPr>
          <p:cNvSpPr/>
          <p:nvPr/>
        </p:nvSpPr>
        <p:spPr>
          <a:xfrm>
            <a:off x="2418584" y="6312535"/>
            <a:ext cx="5403367" cy="562398"/>
          </a:xfrm>
          <a:custGeom>
            <a:avLst/>
            <a:gdLst>
              <a:gd name="connsiteX0" fmla="*/ 5316965 w 5409089"/>
              <a:gd name="connsiteY0" fmla="*/ 575745 h 637702"/>
              <a:gd name="connsiteX1" fmla="*/ 3149499 w 5409089"/>
              <a:gd name="connsiteY1" fmla="*/ 12 h 637702"/>
              <a:gd name="connsiteX2" fmla="*/ 33765 w 5409089"/>
              <a:gd name="connsiteY2" fmla="*/ 558812 h 637702"/>
              <a:gd name="connsiteX3" fmla="*/ 5316965 w 5409089"/>
              <a:gd name="connsiteY3" fmla="*/ 575745 h 637702"/>
              <a:gd name="connsiteX0-1" fmla="*/ 5316965 w 5409089"/>
              <a:gd name="connsiteY0-2" fmla="*/ 575745 h 613103"/>
              <a:gd name="connsiteX1-3" fmla="*/ 3149499 w 5409089"/>
              <a:gd name="connsiteY1-4" fmla="*/ 12 h 613103"/>
              <a:gd name="connsiteX2-5" fmla="*/ 33765 w 5409089"/>
              <a:gd name="connsiteY2-6" fmla="*/ 558812 h 613103"/>
              <a:gd name="connsiteX3-7" fmla="*/ 5316965 w 5409089"/>
              <a:gd name="connsiteY3-8" fmla="*/ 575745 h 613103"/>
              <a:gd name="connsiteX0-9" fmla="*/ 5316965 w 5409089"/>
              <a:gd name="connsiteY0-10" fmla="*/ 575745 h 575745"/>
              <a:gd name="connsiteX1-11" fmla="*/ 3149499 w 5409089"/>
              <a:gd name="connsiteY1-12" fmla="*/ 12 h 575745"/>
              <a:gd name="connsiteX2-13" fmla="*/ 33765 w 5409089"/>
              <a:gd name="connsiteY2-14" fmla="*/ 558812 h 575745"/>
              <a:gd name="connsiteX3-15" fmla="*/ 5316965 w 5409089"/>
              <a:gd name="connsiteY3-16" fmla="*/ 575745 h 575745"/>
              <a:gd name="connsiteX0-17" fmla="*/ 5316965 w 5409089"/>
              <a:gd name="connsiteY0-18" fmla="*/ 575745 h 575745"/>
              <a:gd name="connsiteX1-19" fmla="*/ 3149499 w 5409089"/>
              <a:gd name="connsiteY1-20" fmla="*/ 12 h 575745"/>
              <a:gd name="connsiteX2-21" fmla="*/ 33765 w 5409089"/>
              <a:gd name="connsiteY2-22" fmla="*/ 558812 h 575745"/>
              <a:gd name="connsiteX3-23" fmla="*/ 5316965 w 5409089"/>
              <a:gd name="connsiteY3-24" fmla="*/ 575745 h 575745"/>
              <a:gd name="connsiteX0-25" fmla="*/ 5319948 w 5403367"/>
              <a:gd name="connsiteY0-26" fmla="*/ 562398 h 562398"/>
              <a:gd name="connsiteX1-27" fmla="*/ 2918877 w 5403367"/>
              <a:gd name="connsiteY1-28" fmla="*/ 14 h 562398"/>
              <a:gd name="connsiteX2-29" fmla="*/ 36748 w 5403367"/>
              <a:gd name="connsiteY2-30" fmla="*/ 545465 h 562398"/>
              <a:gd name="connsiteX3-31" fmla="*/ 5319948 w 5403367"/>
              <a:gd name="connsiteY3-32" fmla="*/ 562398 h 5623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403367" h="562398">
                <a:moveTo>
                  <a:pt x="5319948" y="562398"/>
                </a:moveTo>
                <a:cubicBezTo>
                  <a:pt x="5839237" y="469265"/>
                  <a:pt x="3799410" y="2836"/>
                  <a:pt x="2918877" y="14"/>
                </a:cubicBezTo>
                <a:cubicBezTo>
                  <a:pt x="2038344" y="-2808"/>
                  <a:pt x="-321674" y="452332"/>
                  <a:pt x="36748" y="545465"/>
                </a:cubicBezTo>
                <a:lnTo>
                  <a:pt x="5319948" y="562398"/>
                </a:lnTo>
                <a:close/>
              </a:path>
            </a:pathLst>
          </a:custGeom>
          <a:solidFill>
            <a:srgbClr val="CDF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4A55160-41A6-42BD-B8FA-363B758F37D5}"/>
              </a:ext>
            </a:extLst>
          </p:cNvPr>
          <p:cNvGrpSpPr/>
          <p:nvPr/>
        </p:nvGrpSpPr>
        <p:grpSpPr>
          <a:xfrm>
            <a:off x="-5134" y="6087528"/>
            <a:ext cx="12197134" cy="770472"/>
            <a:chOff x="-5134" y="6087528"/>
            <a:chExt cx="12197134" cy="77047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2BF90EA-1436-45A4-BA41-0B245BE53A88}"/>
                </a:ext>
              </a:extLst>
            </p:cNvPr>
            <p:cNvGrpSpPr/>
            <p:nvPr/>
          </p:nvGrpSpPr>
          <p:grpSpPr>
            <a:xfrm>
              <a:off x="419507" y="6573403"/>
              <a:ext cx="312471" cy="184746"/>
              <a:chOff x="8273120" y="-944200"/>
              <a:chExt cx="1255191" cy="742122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3D01F27-31D8-49F1-A186-85AE1C37284F}"/>
                  </a:ext>
                </a:extLst>
              </p:cNvPr>
              <p:cNvSpPr/>
              <p:nvPr/>
            </p:nvSpPr>
            <p:spPr>
              <a:xfrm rot="1800000">
                <a:off x="8521145" y="-944200"/>
                <a:ext cx="1007166" cy="742122"/>
              </a:xfrm>
              <a:prstGeom prst="ellipse">
                <a:avLst/>
              </a:prstGeom>
              <a:solidFill>
                <a:srgbClr val="B06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3193F2C-609A-4A60-88EC-808EC8670393}"/>
                  </a:ext>
                </a:extLst>
              </p:cNvPr>
              <p:cNvSpPr/>
              <p:nvPr/>
            </p:nvSpPr>
            <p:spPr>
              <a:xfrm rot="438097">
                <a:off x="8273120" y="-668561"/>
                <a:ext cx="746070" cy="440978"/>
              </a:xfrm>
              <a:prstGeom prst="ellipse">
                <a:avLst/>
              </a:prstGeom>
              <a:solidFill>
                <a:srgbClr val="7B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DCBB1F4-2EB0-4A9D-B604-7BE1C298D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/>
            <a:stretch>
              <a:fillRect/>
            </a:stretch>
          </p:blipFill>
          <p:spPr>
            <a:xfrm>
              <a:off x="11103429" y="6087528"/>
              <a:ext cx="640080" cy="680085"/>
            </a:xfrm>
            <a:prstGeom prst="rect">
              <a:avLst/>
            </a:prstGeom>
          </p:spPr>
        </p:pic>
        <p:sp>
          <p:nvSpPr>
            <p:cNvPr id="16" name="Rectangle 4">
              <a:extLst>
                <a:ext uri="{FF2B5EF4-FFF2-40B4-BE49-F238E27FC236}">
                  <a16:creationId xmlns:a16="http://schemas.microsoft.com/office/drawing/2014/main" id="{6BE555B5-2AC2-4844-B0C2-949E6F6E5CB8}"/>
                </a:ext>
              </a:extLst>
            </p:cNvPr>
            <p:cNvSpPr/>
            <p:nvPr/>
          </p:nvSpPr>
          <p:spPr>
            <a:xfrm>
              <a:off x="-5134" y="6530531"/>
              <a:ext cx="12197134" cy="327469"/>
            </a:xfrm>
            <a:custGeom>
              <a:avLst/>
              <a:gdLst>
                <a:gd name="connsiteX0" fmla="*/ 0 w 12192000"/>
                <a:gd name="connsiteY0" fmla="*/ 0 h 692150"/>
                <a:gd name="connsiteX1" fmla="*/ 12192000 w 12192000"/>
                <a:gd name="connsiteY1" fmla="*/ 0 h 692150"/>
                <a:gd name="connsiteX2" fmla="*/ 12192000 w 12192000"/>
                <a:gd name="connsiteY2" fmla="*/ 692150 h 692150"/>
                <a:gd name="connsiteX3" fmla="*/ 0 w 12192000"/>
                <a:gd name="connsiteY3" fmla="*/ 692150 h 692150"/>
                <a:gd name="connsiteX4" fmla="*/ 0 w 12192000"/>
                <a:gd name="connsiteY4" fmla="*/ 0 h 692150"/>
                <a:gd name="connsiteX0-1" fmla="*/ 0 w 12192000"/>
                <a:gd name="connsiteY0-2" fmla="*/ 0 h 692150"/>
                <a:gd name="connsiteX1-3" fmla="*/ 6117465 w 12192000"/>
                <a:gd name="connsiteY1-4" fmla="*/ 441012 h 692150"/>
                <a:gd name="connsiteX2-5" fmla="*/ 12192000 w 12192000"/>
                <a:gd name="connsiteY2-6" fmla="*/ 0 h 692150"/>
                <a:gd name="connsiteX3-7" fmla="*/ 12192000 w 12192000"/>
                <a:gd name="connsiteY3-8" fmla="*/ 692150 h 692150"/>
                <a:gd name="connsiteX4-9" fmla="*/ 0 w 12192000"/>
                <a:gd name="connsiteY4-10" fmla="*/ 692150 h 692150"/>
                <a:gd name="connsiteX5" fmla="*/ 0 w 12192000"/>
                <a:gd name="connsiteY5" fmla="*/ 0 h 692150"/>
                <a:gd name="connsiteX0-11" fmla="*/ 0 w 12192000"/>
                <a:gd name="connsiteY0-12" fmla="*/ 0 h 692150"/>
                <a:gd name="connsiteX1-13" fmla="*/ 6117465 w 12192000"/>
                <a:gd name="connsiteY1-14" fmla="*/ 441012 h 692150"/>
                <a:gd name="connsiteX2-15" fmla="*/ 8847786 w 12192000"/>
                <a:gd name="connsiteY2-16" fmla="*/ 3130 h 692150"/>
                <a:gd name="connsiteX3-17" fmla="*/ 12192000 w 12192000"/>
                <a:gd name="connsiteY3-18" fmla="*/ 0 h 692150"/>
                <a:gd name="connsiteX4-19" fmla="*/ 12192000 w 12192000"/>
                <a:gd name="connsiteY4-20" fmla="*/ 692150 h 692150"/>
                <a:gd name="connsiteX5-21" fmla="*/ 0 w 12192000"/>
                <a:gd name="connsiteY5-22" fmla="*/ 692150 h 692150"/>
                <a:gd name="connsiteX6" fmla="*/ 0 w 12192000"/>
                <a:gd name="connsiteY6" fmla="*/ 0 h 692150"/>
                <a:gd name="connsiteX0-23" fmla="*/ 0 w 12192000"/>
                <a:gd name="connsiteY0-24" fmla="*/ 0 h 692150"/>
                <a:gd name="connsiteX1-25" fmla="*/ 6117465 w 12192000"/>
                <a:gd name="connsiteY1-26" fmla="*/ 441012 h 692150"/>
                <a:gd name="connsiteX2-27" fmla="*/ 8847786 w 12192000"/>
                <a:gd name="connsiteY2-28" fmla="*/ 3130 h 692150"/>
                <a:gd name="connsiteX3-29" fmla="*/ 10341735 w 12192000"/>
                <a:gd name="connsiteY3-30" fmla="*/ 131919 h 692150"/>
                <a:gd name="connsiteX4-31" fmla="*/ 12192000 w 12192000"/>
                <a:gd name="connsiteY4-32" fmla="*/ 0 h 692150"/>
                <a:gd name="connsiteX5-33" fmla="*/ 12192000 w 12192000"/>
                <a:gd name="connsiteY5-34" fmla="*/ 692150 h 692150"/>
                <a:gd name="connsiteX6-35" fmla="*/ 0 w 12192000"/>
                <a:gd name="connsiteY6-36" fmla="*/ 692150 h 692150"/>
                <a:gd name="connsiteX7" fmla="*/ 0 w 12192000"/>
                <a:gd name="connsiteY7" fmla="*/ 0 h 692150"/>
                <a:gd name="connsiteX0-37" fmla="*/ 0 w 12192000"/>
                <a:gd name="connsiteY0-38" fmla="*/ 9749 h 701899"/>
                <a:gd name="connsiteX1-39" fmla="*/ 6117465 w 12192000"/>
                <a:gd name="connsiteY1-40" fmla="*/ 450761 h 701899"/>
                <a:gd name="connsiteX2-41" fmla="*/ 8847786 w 12192000"/>
                <a:gd name="connsiteY2-42" fmla="*/ 12879 h 701899"/>
                <a:gd name="connsiteX3-43" fmla="*/ 10341735 w 12192000"/>
                <a:gd name="connsiteY3-44" fmla="*/ 141668 h 701899"/>
                <a:gd name="connsiteX4-45" fmla="*/ 11410682 w 12192000"/>
                <a:gd name="connsiteY4-46" fmla="*/ 0 h 701899"/>
                <a:gd name="connsiteX5-47" fmla="*/ 12192000 w 12192000"/>
                <a:gd name="connsiteY5-48" fmla="*/ 9749 h 701899"/>
                <a:gd name="connsiteX6-49" fmla="*/ 12192000 w 12192000"/>
                <a:gd name="connsiteY6-50" fmla="*/ 701899 h 701899"/>
                <a:gd name="connsiteX7-51" fmla="*/ 0 w 12192000"/>
                <a:gd name="connsiteY7-52" fmla="*/ 701899 h 701899"/>
                <a:gd name="connsiteX8" fmla="*/ 0 w 12192000"/>
                <a:gd name="connsiteY8" fmla="*/ 9749 h 701899"/>
                <a:gd name="connsiteX0-53" fmla="*/ 0 w 12192000"/>
                <a:gd name="connsiteY0-54" fmla="*/ 13770 h 705920"/>
                <a:gd name="connsiteX1-55" fmla="*/ 2601532 w 12192000"/>
                <a:gd name="connsiteY1-56" fmla="*/ 403267 h 705920"/>
                <a:gd name="connsiteX2-57" fmla="*/ 6117465 w 12192000"/>
                <a:gd name="connsiteY2-58" fmla="*/ 454782 h 705920"/>
                <a:gd name="connsiteX3-59" fmla="*/ 8847786 w 12192000"/>
                <a:gd name="connsiteY3-60" fmla="*/ 16900 h 705920"/>
                <a:gd name="connsiteX4-61" fmla="*/ 10341735 w 12192000"/>
                <a:gd name="connsiteY4-62" fmla="*/ 145689 h 705920"/>
                <a:gd name="connsiteX5-63" fmla="*/ 11410682 w 12192000"/>
                <a:gd name="connsiteY5-64" fmla="*/ 4021 h 705920"/>
                <a:gd name="connsiteX6-65" fmla="*/ 12192000 w 12192000"/>
                <a:gd name="connsiteY6-66" fmla="*/ 13770 h 705920"/>
                <a:gd name="connsiteX7-67" fmla="*/ 12192000 w 12192000"/>
                <a:gd name="connsiteY7-68" fmla="*/ 705920 h 705920"/>
                <a:gd name="connsiteX8-69" fmla="*/ 0 w 12192000"/>
                <a:gd name="connsiteY8-70" fmla="*/ 705920 h 705920"/>
                <a:gd name="connsiteX9" fmla="*/ 0 w 12192000"/>
                <a:gd name="connsiteY9" fmla="*/ 13770 h 705920"/>
                <a:gd name="connsiteX0-71" fmla="*/ 25758 w 12192000"/>
                <a:gd name="connsiteY0-72" fmla="*/ 486267 h 701899"/>
                <a:gd name="connsiteX1-73" fmla="*/ 2601532 w 12192000"/>
                <a:gd name="connsiteY1-74" fmla="*/ 399246 h 701899"/>
                <a:gd name="connsiteX2-75" fmla="*/ 6117465 w 12192000"/>
                <a:gd name="connsiteY2-76" fmla="*/ 450761 h 701899"/>
                <a:gd name="connsiteX3-77" fmla="*/ 8847786 w 12192000"/>
                <a:gd name="connsiteY3-78" fmla="*/ 12879 h 701899"/>
                <a:gd name="connsiteX4-79" fmla="*/ 10341735 w 12192000"/>
                <a:gd name="connsiteY4-80" fmla="*/ 141668 h 701899"/>
                <a:gd name="connsiteX5-81" fmla="*/ 11410682 w 12192000"/>
                <a:gd name="connsiteY5-82" fmla="*/ 0 h 701899"/>
                <a:gd name="connsiteX6-83" fmla="*/ 12192000 w 12192000"/>
                <a:gd name="connsiteY6-84" fmla="*/ 9749 h 701899"/>
                <a:gd name="connsiteX7-85" fmla="*/ 12192000 w 12192000"/>
                <a:gd name="connsiteY7-86" fmla="*/ 701899 h 701899"/>
                <a:gd name="connsiteX8-87" fmla="*/ 0 w 12192000"/>
                <a:gd name="connsiteY8-88" fmla="*/ 701899 h 701899"/>
                <a:gd name="connsiteX9-89" fmla="*/ 25758 w 12192000"/>
                <a:gd name="connsiteY9-90" fmla="*/ 486267 h 701899"/>
                <a:gd name="connsiteX0-91" fmla="*/ 0 w 12197134"/>
                <a:gd name="connsiteY0-92" fmla="*/ 504802 h 701899"/>
                <a:gd name="connsiteX1-93" fmla="*/ 2606666 w 12197134"/>
                <a:gd name="connsiteY1-94" fmla="*/ 399246 h 701899"/>
                <a:gd name="connsiteX2-95" fmla="*/ 6122599 w 12197134"/>
                <a:gd name="connsiteY2-96" fmla="*/ 450761 h 701899"/>
                <a:gd name="connsiteX3-97" fmla="*/ 8852920 w 12197134"/>
                <a:gd name="connsiteY3-98" fmla="*/ 12879 h 701899"/>
                <a:gd name="connsiteX4-99" fmla="*/ 10346869 w 12197134"/>
                <a:gd name="connsiteY4-100" fmla="*/ 141668 h 701899"/>
                <a:gd name="connsiteX5-101" fmla="*/ 11415816 w 12197134"/>
                <a:gd name="connsiteY5-102" fmla="*/ 0 h 701899"/>
                <a:gd name="connsiteX6-103" fmla="*/ 12197134 w 12197134"/>
                <a:gd name="connsiteY6-104" fmla="*/ 9749 h 701899"/>
                <a:gd name="connsiteX7-105" fmla="*/ 12197134 w 12197134"/>
                <a:gd name="connsiteY7-106" fmla="*/ 701899 h 701899"/>
                <a:gd name="connsiteX8-107" fmla="*/ 5134 w 12197134"/>
                <a:gd name="connsiteY8-108" fmla="*/ 701899 h 701899"/>
                <a:gd name="connsiteX9-109" fmla="*/ 0 w 12197134"/>
                <a:gd name="connsiteY9-110" fmla="*/ 504802 h 701899"/>
                <a:gd name="connsiteX0-111" fmla="*/ 0 w 12197134"/>
                <a:gd name="connsiteY0-112" fmla="*/ 504802 h 701899"/>
                <a:gd name="connsiteX1-113" fmla="*/ 684756 w 12197134"/>
                <a:gd name="connsiteY1-114" fmla="*/ 565976 h 701899"/>
                <a:gd name="connsiteX2-115" fmla="*/ 2606666 w 12197134"/>
                <a:gd name="connsiteY2-116" fmla="*/ 399246 h 701899"/>
                <a:gd name="connsiteX3-117" fmla="*/ 6122599 w 12197134"/>
                <a:gd name="connsiteY3-118" fmla="*/ 450761 h 701899"/>
                <a:gd name="connsiteX4-119" fmla="*/ 8852920 w 12197134"/>
                <a:gd name="connsiteY4-120" fmla="*/ 12879 h 701899"/>
                <a:gd name="connsiteX5-121" fmla="*/ 10346869 w 12197134"/>
                <a:gd name="connsiteY5-122" fmla="*/ 141668 h 701899"/>
                <a:gd name="connsiteX6-123" fmla="*/ 11415816 w 12197134"/>
                <a:gd name="connsiteY6-124" fmla="*/ 0 h 701899"/>
                <a:gd name="connsiteX7-125" fmla="*/ 12197134 w 12197134"/>
                <a:gd name="connsiteY7-126" fmla="*/ 9749 h 701899"/>
                <a:gd name="connsiteX8-127" fmla="*/ 12197134 w 12197134"/>
                <a:gd name="connsiteY8-128" fmla="*/ 701899 h 701899"/>
                <a:gd name="connsiteX9-129" fmla="*/ 5134 w 12197134"/>
                <a:gd name="connsiteY9-130" fmla="*/ 701899 h 701899"/>
                <a:gd name="connsiteX10" fmla="*/ 0 w 12197134"/>
                <a:gd name="connsiteY10" fmla="*/ 504802 h 701899"/>
                <a:gd name="connsiteX0-131" fmla="*/ 0 w 12197134"/>
                <a:gd name="connsiteY0-132" fmla="*/ 504802 h 701899"/>
                <a:gd name="connsiteX1-133" fmla="*/ 684756 w 12197134"/>
                <a:gd name="connsiteY1-134" fmla="*/ 565976 h 701899"/>
                <a:gd name="connsiteX2-135" fmla="*/ 1951758 w 12197134"/>
                <a:gd name="connsiteY2-136" fmla="*/ 399246 h 701899"/>
                <a:gd name="connsiteX3-137" fmla="*/ 6122599 w 12197134"/>
                <a:gd name="connsiteY3-138" fmla="*/ 450761 h 701899"/>
                <a:gd name="connsiteX4-139" fmla="*/ 8852920 w 12197134"/>
                <a:gd name="connsiteY4-140" fmla="*/ 12879 h 701899"/>
                <a:gd name="connsiteX5-141" fmla="*/ 10346869 w 12197134"/>
                <a:gd name="connsiteY5-142" fmla="*/ 141668 h 701899"/>
                <a:gd name="connsiteX6-143" fmla="*/ 11415816 w 12197134"/>
                <a:gd name="connsiteY6-144" fmla="*/ 0 h 701899"/>
                <a:gd name="connsiteX7-145" fmla="*/ 12197134 w 12197134"/>
                <a:gd name="connsiteY7-146" fmla="*/ 9749 h 701899"/>
                <a:gd name="connsiteX8-147" fmla="*/ 12197134 w 12197134"/>
                <a:gd name="connsiteY8-148" fmla="*/ 701899 h 701899"/>
                <a:gd name="connsiteX9-149" fmla="*/ 5134 w 12197134"/>
                <a:gd name="connsiteY9-150" fmla="*/ 701899 h 701899"/>
                <a:gd name="connsiteX10-151" fmla="*/ 0 w 12197134"/>
                <a:gd name="connsiteY10-152" fmla="*/ 504802 h 701899"/>
                <a:gd name="connsiteX0-153" fmla="*/ 0 w 12197134"/>
                <a:gd name="connsiteY0-154" fmla="*/ 504802 h 701899"/>
                <a:gd name="connsiteX1-155" fmla="*/ 684756 w 12197134"/>
                <a:gd name="connsiteY1-156" fmla="*/ 565976 h 701899"/>
                <a:gd name="connsiteX2-157" fmla="*/ 1951758 w 12197134"/>
                <a:gd name="connsiteY2-158" fmla="*/ 399246 h 701899"/>
                <a:gd name="connsiteX3-159" fmla="*/ 3100502 w 12197134"/>
                <a:gd name="connsiteY3-160" fmla="*/ 528905 h 701899"/>
                <a:gd name="connsiteX4-161" fmla="*/ 6122599 w 12197134"/>
                <a:gd name="connsiteY4-162" fmla="*/ 450761 h 701899"/>
                <a:gd name="connsiteX5-163" fmla="*/ 8852920 w 12197134"/>
                <a:gd name="connsiteY5-164" fmla="*/ 12879 h 701899"/>
                <a:gd name="connsiteX6-165" fmla="*/ 10346869 w 12197134"/>
                <a:gd name="connsiteY6-166" fmla="*/ 141668 h 701899"/>
                <a:gd name="connsiteX7-167" fmla="*/ 11415816 w 12197134"/>
                <a:gd name="connsiteY7-168" fmla="*/ 0 h 701899"/>
                <a:gd name="connsiteX8-169" fmla="*/ 12197134 w 12197134"/>
                <a:gd name="connsiteY8-170" fmla="*/ 9749 h 701899"/>
                <a:gd name="connsiteX9-171" fmla="*/ 12197134 w 12197134"/>
                <a:gd name="connsiteY9-172" fmla="*/ 701899 h 701899"/>
                <a:gd name="connsiteX10-173" fmla="*/ 5134 w 12197134"/>
                <a:gd name="connsiteY10-174" fmla="*/ 701899 h 701899"/>
                <a:gd name="connsiteX11" fmla="*/ 0 w 12197134"/>
                <a:gd name="connsiteY11" fmla="*/ 504802 h 701899"/>
                <a:gd name="connsiteX0-175" fmla="*/ 0 w 12197134"/>
                <a:gd name="connsiteY0-176" fmla="*/ 504802 h 701899"/>
                <a:gd name="connsiteX1-177" fmla="*/ 684756 w 12197134"/>
                <a:gd name="connsiteY1-178" fmla="*/ 565976 h 701899"/>
                <a:gd name="connsiteX2-179" fmla="*/ 1951758 w 12197134"/>
                <a:gd name="connsiteY2-180" fmla="*/ 399246 h 701899"/>
                <a:gd name="connsiteX3-181" fmla="*/ 3100502 w 12197134"/>
                <a:gd name="connsiteY3-182" fmla="*/ 528905 h 701899"/>
                <a:gd name="connsiteX4-183" fmla="*/ 6122599 w 12197134"/>
                <a:gd name="connsiteY4-184" fmla="*/ 450761 h 701899"/>
                <a:gd name="connsiteX5-185" fmla="*/ 9161679 w 12197134"/>
                <a:gd name="connsiteY5-186" fmla="*/ 535393 h 701899"/>
                <a:gd name="connsiteX6-187" fmla="*/ 10346869 w 12197134"/>
                <a:gd name="connsiteY6-188" fmla="*/ 141668 h 701899"/>
                <a:gd name="connsiteX7-189" fmla="*/ 11415816 w 12197134"/>
                <a:gd name="connsiteY7-190" fmla="*/ 0 h 701899"/>
                <a:gd name="connsiteX8-191" fmla="*/ 12197134 w 12197134"/>
                <a:gd name="connsiteY8-192" fmla="*/ 9749 h 701899"/>
                <a:gd name="connsiteX9-193" fmla="*/ 12197134 w 12197134"/>
                <a:gd name="connsiteY9-194" fmla="*/ 701899 h 701899"/>
                <a:gd name="connsiteX10-195" fmla="*/ 5134 w 12197134"/>
                <a:gd name="connsiteY10-196" fmla="*/ 701899 h 701899"/>
                <a:gd name="connsiteX11-197" fmla="*/ 0 w 12197134"/>
                <a:gd name="connsiteY11-198" fmla="*/ 504802 h 701899"/>
                <a:gd name="connsiteX0-199" fmla="*/ 0 w 12197134"/>
                <a:gd name="connsiteY0-200" fmla="*/ 504802 h 701899"/>
                <a:gd name="connsiteX1-201" fmla="*/ 684756 w 12197134"/>
                <a:gd name="connsiteY1-202" fmla="*/ 565976 h 701899"/>
                <a:gd name="connsiteX2-203" fmla="*/ 1951758 w 12197134"/>
                <a:gd name="connsiteY2-204" fmla="*/ 399246 h 701899"/>
                <a:gd name="connsiteX3-205" fmla="*/ 3100502 w 12197134"/>
                <a:gd name="connsiteY3-206" fmla="*/ 528905 h 701899"/>
                <a:gd name="connsiteX4-207" fmla="*/ 5135274 w 12197134"/>
                <a:gd name="connsiteY4-208" fmla="*/ 589084 h 701899"/>
                <a:gd name="connsiteX5-209" fmla="*/ 6122599 w 12197134"/>
                <a:gd name="connsiteY5-210" fmla="*/ 450761 h 701899"/>
                <a:gd name="connsiteX6-211" fmla="*/ 9161679 w 12197134"/>
                <a:gd name="connsiteY6-212" fmla="*/ 535393 h 701899"/>
                <a:gd name="connsiteX7-213" fmla="*/ 10346869 w 12197134"/>
                <a:gd name="connsiteY7-214" fmla="*/ 141668 h 701899"/>
                <a:gd name="connsiteX8-215" fmla="*/ 11415816 w 12197134"/>
                <a:gd name="connsiteY8-216" fmla="*/ 0 h 701899"/>
                <a:gd name="connsiteX9-217" fmla="*/ 12197134 w 12197134"/>
                <a:gd name="connsiteY9-218" fmla="*/ 9749 h 701899"/>
                <a:gd name="connsiteX10-219" fmla="*/ 12197134 w 12197134"/>
                <a:gd name="connsiteY10-220" fmla="*/ 701899 h 701899"/>
                <a:gd name="connsiteX11-221" fmla="*/ 5134 w 12197134"/>
                <a:gd name="connsiteY11-222" fmla="*/ 701899 h 701899"/>
                <a:gd name="connsiteX12" fmla="*/ 0 w 12197134"/>
                <a:gd name="connsiteY12" fmla="*/ 504802 h 701899"/>
                <a:gd name="connsiteX0-223" fmla="*/ 0 w 12197134"/>
                <a:gd name="connsiteY0-224" fmla="*/ 495053 h 692150"/>
                <a:gd name="connsiteX1-225" fmla="*/ 684756 w 12197134"/>
                <a:gd name="connsiteY1-226" fmla="*/ 556227 h 692150"/>
                <a:gd name="connsiteX2-227" fmla="*/ 1951758 w 12197134"/>
                <a:gd name="connsiteY2-228" fmla="*/ 389497 h 692150"/>
                <a:gd name="connsiteX3-229" fmla="*/ 3100502 w 12197134"/>
                <a:gd name="connsiteY3-230" fmla="*/ 519156 h 692150"/>
                <a:gd name="connsiteX4-231" fmla="*/ 5135274 w 12197134"/>
                <a:gd name="connsiteY4-232" fmla="*/ 579335 h 692150"/>
                <a:gd name="connsiteX5-233" fmla="*/ 6122599 w 12197134"/>
                <a:gd name="connsiteY5-234" fmla="*/ 441012 h 692150"/>
                <a:gd name="connsiteX6-235" fmla="*/ 9161679 w 12197134"/>
                <a:gd name="connsiteY6-236" fmla="*/ 525644 h 692150"/>
                <a:gd name="connsiteX7-237" fmla="*/ 10346869 w 12197134"/>
                <a:gd name="connsiteY7-238" fmla="*/ 131919 h 692150"/>
                <a:gd name="connsiteX8-239" fmla="*/ 11403940 w 12197134"/>
                <a:gd name="connsiteY8-240" fmla="*/ 465263 h 692150"/>
                <a:gd name="connsiteX9-241" fmla="*/ 12197134 w 12197134"/>
                <a:gd name="connsiteY9-242" fmla="*/ 0 h 692150"/>
                <a:gd name="connsiteX10-243" fmla="*/ 12197134 w 12197134"/>
                <a:gd name="connsiteY10-244" fmla="*/ 692150 h 692150"/>
                <a:gd name="connsiteX11-245" fmla="*/ 5134 w 12197134"/>
                <a:gd name="connsiteY11-246" fmla="*/ 692150 h 692150"/>
                <a:gd name="connsiteX12-247" fmla="*/ 0 w 12197134"/>
                <a:gd name="connsiteY12-248" fmla="*/ 495053 h 692150"/>
                <a:gd name="connsiteX0-249" fmla="*/ 0 w 12209009"/>
                <a:gd name="connsiteY0-250" fmla="*/ 365218 h 562315"/>
                <a:gd name="connsiteX1-251" fmla="*/ 684756 w 12209009"/>
                <a:gd name="connsiteY1-252" fmla="*/ 426392 h 562315"/>
                <a:gd name="connsiteX2-253" fmla="*/ 1951758 w 12209009"/>
                <a:gd name="connsiteY2-254" fmla="*/ 259662 h 562315"/>
                <a:gd name="connsiteX3-255" fmla="*/ 3100502 w 12209009"/>
                <a:gd name="connsiteY3-256" fmla="*/ 389321 h 562315"/>
                <a:gd name="connsiteX4-257" fmla="*/ 5135274 w 12209009"/>
                <a:gd name="connsiteY4-258" fmla="*/ 449500 h 562315"/>
                <a:gd name="connsiteX5-259" fmla="*/ 6122599 w 12209009"/>
                <a:gd name="connsiteY5-260" fmla="*/ 311177 h 562315"/>
                <a:gd name="connsiteX6-261" fmla="*/ 9161679 w 12209009"/>
                <a:gd name="connsiteY6-262" fmla="*/ 395809 h 562315"/>
                <a:gd name="connsiteX7-263" fmla="*/ 10346869 w 12209009"/>
                <a:gd name="connsiteY7-264" fmla="*/ 2084 h 562315"/>
                <a:gd name="connsiteX8-265" fmla="*/ 11403940 w 12209009"/>
                <a:gd name="connsiteY8-266" fmla="*/ 335428 h 562315"/>
                <a:gd name="connsiteX9-267" fmla="*/ 12209009 w 12209009"/>
                <a:gd name="connsiteY9-268" fmla="*/ 273926 h 562315"/>
                <a:gd name="connsiteX10-269" fmla="*/ 12197134 w 12209009"/>
                <a:gd name="connsiteY10-270" fmla="*/ 562315 h 562315"/>
                <a:gd name="connsiteX11-271" fmla="*/ 5134 w 12209009"/>
                <a:gd name="connsiteY11-272" fmla="*/ 562315 h 562315"/>
                <a:gd name="connsiteX12-273" fmla="*/ 0 w 12209009"/>
                <a:gd name="connsiteY12-274" fmla="*/ 365218 h 562315"/>
                <a:gd name="connsiteX0-275" fmla="*/ 0 w 12209009"/>
                <a:gd name="connsiteY0-276" fmla="*/ 130372 h 327469"/>
                <a:gd name="connsiteX1-277" fmla="*/ 684756 w 12209009"/>
                <a:gd name="connsiteY1-278" fmla="*/ 191546 h 327469"/>
                <a:gd name="connsiteX2-279" fmla="*/ 1951758 w 12209009"/>
                <a:gd name="connsiteY2-280" fmla="*/ 24816 h 327469"/>
                <a:gd name="connsiteX3-281" fmla="*/ 3100502 w 12209009"/>
                <a:gd name="connsiteY3-282" fmla="*/ 154475 h 327469"/>
                <a:gd name="connsiteX4-283" fmla="*/ 5135274 w 12209009"/>
                <a:gd name="connsiteY4-284" fmla="*/ 214654 h 327469"/>
                <a:gd name="connsiteX5-285" fmla="*/ 6122599 w 12209009"/>
                <a:gd name="connsiteY5-286" fmla="*/ 76331 h 327469"/>
                <a:gd name="connsiteX6-287" fmla="*/ 9161679 w 12209009"/>
                <a:gd name="connsiteY6-288" fmla="*/ 160963 h 327469"/>
                <a:gd name="connsiteX7-289" fmla="*/ 10334993 w 12209009"/>
                <a:gd name="connsiteY7-290" fmla="*/ 4745 h 327469"/>
                <a:gd name="connsiteX8-291" fmla="*/ 11403940 w 12209009"/>
                <a:gd name="connsiteY8-292" fmla="*/ 100582 h 327469"/>
                <a:gd name="connsiteX9-293" fmla="*/ 12209009 w 12209009"/>
                <a:gd name="connsiteY9-294" fmla="*/ 39080 h 327469"/>
                <a:gd name="connsiteX10-295" fmla="*/ 12197134 w 12209009"/>
                <a:gd name="connsiteY10-296" fmla="*/ 327469 h 327469"/>
                <a:gd name="connsiteX11-297" fmla="*/ 5134 w 12209009"/>
                <a:gd name="connsiteY11-298" fmla="*/ 327469 h 327469"/>
                <a:gd name="connsiteX12-299" fmla="*/ 0 w 12209009"/>
                <a:gd name="connsiteY12-300" fmla="*/ 130372 h 327469"/>
                <a:gd name="connsiteX0-301" fmla="*/ 0 w 12197134"/>
                <a:gd name="connsiteY0-302" fmla="*/ 130372 h 327469"/>
                <a:gd name="connsiteX1-303" fmla="*/ 684756 w 12197134"/>
                <a:gd name="connsiteY1-304" fmla="*/ 191546 h 327469"/>
                <a:gd name="connsiteX2-305" fmla="*/ 1951758 w 12197134"/>
                <a:gd name="connsiteY2-306" fmla="*/ 24816 h 327469"/>
                <a:gd name="connsiteX3-307" fmla="*/ 3100502 w 12197134"/>
                <a:gd name="connsiteY3-308" fmla="*/ 154475 h 327469"/>
                <a:gd name="connsiteX4-309" fmla="*/ 5135274 w 12197134"/>
                <a:gd name="connsiteY4-310" fmla="*/ 214654 h 327469"/>
                <a:gd name="connsiteX5-311" fmla="*/ 6122599 w 12197134"/>
                <a:gd name="connsiteY5-312" fmla="*/ 76331 h 327469"/>
                <a:gd name="connsiteX6-313" fmla="*/ 9161679 w 12197134"/>
                <a:gd name="connsiteY6-314" fmla="*/ 160963 h 327469"/>
                <a:gd name="connsiteX7-315" fmla="*/ 10334993 w 12197134"/>
                <a:gd name="connsiteY7-316" fmla="*/ 4745 h 327469"/>
                <a:gd name="connsiteX8-317" fmla="*/ 11403940 w 12197134"/>
                <a:gd name="connsiteY8-318" fmla="*/ 100582 h 327469"/>
                <a:gd name="connsiteX9-319" fmla="*/ 12196652 w 12197134"/>
                <a:gd name="connsiteY9-320" fmla="*/ 32902 h 327469"/>
                <a:gd name="connsiteX10-321" fmla="*/ 12197134 w 12197134"/>
                <a:gd name="connsiteY10-322" fmla="*/ 327469 h 327469"/>
                <a:gd name="connsiteX11-323" fmla="*/ 5134 w 12197134"/>
                <a:gd name="connsiteY11-324" fmla="*/ 327469 h 327469"/>
                <a:gd name="connsiteX12-325" fmla="*/ 0 w 12197134"/>
                <a:gd name="connsiteY12-326" fmla="*/ 130372 h 32746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51" y="connsiteY7-52"/>
                </a:cxn>
                <a:cxn ang="0">
                  <a:pos x="connsiteX8-69" y="connsiteY8-70"/>
                </a:cxn>
                <a:cxn ang="0">
                  <a:pos x="connsiteX9-89" y="connsiteY9-90"/>
                </a:cxn>
                <a:cxn ang="0">
                  <a:pos x="connsiteX10-151" y="connsiteY10-152"/>
                </a:cxn>
                <a:cxn ang="0">
                  <a:pos x="connsiteX11-197" y="connsiteY11-198"/>
                </a:cxn>
                <a:cxn ang="0">
                  <a:pos x="connsiteX12-247" y="connsiteY12-248"/>
                </a:cxn>
              </a:cxnLst>
              <a:rect l="l" t="t" r="r" b="b"/>
              <a:pathLst>
                <a:path w="12197134" h="327469">
                  <a:moveTo>
                    <a:pt x="0" y="130372"/>
                  </a:moveTo>
                  <a:cubicBezTo>
                    <a:pt x="187411" y="75797"/>
                    <a:pt x="250312" y="209139"/>
                    <a:pt x="684756" y="191546"/>
                  </a:cubicBezTo>
                  <a:cubicBezTo>
                    <a:pt x="1119200" y="173953"/>
                    <a:pt x="1549134" y="48500"/>
                    <a:pt x="1951758" y="24816"/>
                  </a:cubicBezTo>
                  <a:cubicBezTo>
                    <a:pt x="2354382" y="1132"/>
                    <a:pt x="2500643" y="138669"/>
                    <a:pt x="3100502" y="154475"/>
                  </a:cubicBezTo>
                  <a:cubicBezTo>
                    <a:pt x="3700361" y="170281"/>
                    <a:pt x="4631591" y="227678"/>
                    <a:pt x="5135274" y="214654"/>
                  </a:cubicBezTo>
                  <a:cubicBezTo>
                    <a:pt x="5638957" y="201630"/>
                    <a:pt x="5520804" y="69446"/>
                    <a:pt x="6122599" y="76331"/>
                  </a:cubicBezTo>
                  <a:cubicBezTo>
                    <a:pt x="7032706" y="3351"/>
                    <a:pt x="8251572" y="233943"/>
                    <a:pt x="9161679" y="160963"/>
                  </a:cubicBezTo>
                  <a:cubicBezTo>
                    <a:pt x="9659662" y="160963"/>
                    <a:pt x="9837010" y="4745"/>
                    <a:pt x="10334993" y="4745"/>
                  </a:cubicBezTo>
                  <a:cubicBezTo>
                    <a:pt x="10691309" y="-29599"/>
                    <a:pt x="11047624" y="134926"/>
                    <a:pt x="11403940" y="100582"/>
                  </a:cubicBezTo>
                  <a:lnTo>
                    <a:pt x="12196652" y="32902"/>
                  </a:lnTo>
                  <a:cubicBezTo>
                    <a:pt x="12196813" y="131091"/>
                    <a:pt x="12196973" y="229280"/>
                    <a:pt x="12197134" y="327469"/>
                  </a:cubicBezTo>
                  <a:lnTo>
                    <a:pt x="5134" y="327469"/>
                  </a:lnTo>
                  <a:lnTo>
                    <a:pt x="0" y="130372"/>
                  </a:lnTo>
                  <a:close/>
                </a:path>
              </a:pathLst>
            </a:custGeom>
            <a:solidFill>
              <a:srgbClr val="5B8A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CA84DFF-68E6-4BCF-8FDE-0B52000BABD0}"/>
                </a:ext>
              </a:extLst>
            </p:cNvPr>
            <p:cNvSpPr txBox="1"/>
            <p:nvPr/>
          </p:nvSpPr>
          <p:spPr>
            <a:xfrm>
              <a:off x="11355419" y="6178534"/>
              <a:ext cx="32252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02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4DB183D-FBB5-4518-80AB-72F640C84263}"/>
                </a:ext>
              </a:extLst>
            </p:cNvPr>
            <p:cNvGrpSpPr/>
            <p:nvPr/>
          </p:nvGrpSpPr>
          <p:grpSpPr>
            <a:xfrm>
              <a:off x="11064861" y="6581942"/>
              <a:ext cx="242931" cy="143631"/>
              <a:chOff x="8273120" y="-944200"/>
              <a:chExt cx="1255191" cy="742122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F5EA08C-BD49-466D-9BD1-FD80EB6247B0}"/>
                  </a:ext>
                </a:extLst>
              </p:cNvPr>
              <p:cNvSpPr/>
              <p:nvPr/>
            </p:nvSpPr>
            <p:spPr>
              <a:xfrm rot="1800000">
                <a:off x="8521145" y="-944200"/>
                <a:ext cx="1007166" cy="742122"/>
              </a:xfrm>
              <a:prstGeom prst="ellipse">
                <a:avLst/>
              </a:prstGeom>
              <a:solidFill>
                <a:srgbClr val="B06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BE04806-B89E-460F-A334-235D163E418F}"/>
                  </a:ext>
                </a:extLst>
              </p:cNvPr>
              <p:cNvSpPr/>
              <p:nvPr/>
            </p:nvSpPr>
            <p:spPr>
              <a:xfrm rot="438097">
                <a:off x="8273120" y="-668561"/>
                <a:ext cx="746070" cy="440978"/>
              </a:xfrm>
              <a:prstGeom prst="ellipse">
                <a:avLst/>
              </a:prstGeom>
              <a:solidFill>
                <a:srgbClr val="7B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382126D-CBEA-4567-953C-65B7E7EB4E24}"/>
              </a:ext>
            </a:extLst>
          </p:cNvPr>
          <p:cNvGrpSpPr/>
          <p:nvPr/>
        </p:nvGrpSpPr>
        <p:grpSpPr>
          <a:xfrm flipV="1">
            <a:off x="4252875" y="814113"/>
            <a:ext cx="3482008" cy="45719"/>
            <a:chOff x="7180289" y="-1292085"/>
            <a:chExt cx="5456416" cy="257764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93172E3-8A5D-4927-9E35-B92DA3A2A09A}"/>
                </a:ext>
              </a:extLst>
            </p:cNvPr>
            <p:cNvSpPr/>
            <p:nvPr/>
          </p:nvSpPr>
          <p:spPr>
            <a:xfrm>
              <a:off x="7180289" y="-1289154"/>
              <a:ext cx="1364104" cy="254833"/>
            </a:xfrm>
            <a:prstGeom prst="rect">
              <a:avLst/>
            </a:prstGeom>
            <a:solidFill>
              <a:srgbClr val="57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56BB837-F190-46A1-B2F0-555D1D1713E7}"/>
                </a:ext>
              </a:extLst>
            </p:cNvPr>
            <p:cNvSpPr/>
            <p:nvPr/>
          </p:nvSpPr>
          <p:spPr>
            <a:xfrm>
              <a:off x="8544393" y="-1289155"/>
              <a:ext cx="1364104" cy="254833"/>
            </a:xfrm>
            <a:prstGeom prst="rect">
              <a:avLst/>
            </a:prstGeom>
            <a:solidFill>
              <a:srgbClr val="5B8A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979FF69-1B90-4ADA-A0BD-FE9768FCDDE2}"/>
                </a:ext>
              </a:extLst>
            </p:cNvPr>
            <p:cNvSpPr/>
            <p:nvPr/>
          </p:nvSpPr>
          <p:spPr>
            <a:xfrm>
              <a:off x="9908497" y="-1292084"/>
              <a:ext cx="1364104" cy="254833"/>
            </a:xfrm>
            <a:prstGeom prst="rect">
              <a:avLst/>
            </a:prstGeom>
            <a:solidFill>
              <a:srgbClr val="B7E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02649EF-2CFF-4AE2-9F70-79EFFCB64E7E}"/>
                </a:ext>
              </a:extLst>
            </p:cNvPr>
            <p:cNvSpPr/>
            <p:nvPr/>
          </p:nvSpPr>
          <p:spPr>
            <a:xfrm>
              <a:off x="11272601" y="-1292085"/>
              <a:ext cx="1364104" cy="254833"/>
            </a:xfrm>
            <a:prstGeom prst="rect">
              <a:avLst/>
            </a:prstGeom>
            <a:solidFill>
              <a:srgbClr val="428F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4065392-2A5C-4807-8B68-1EF5F14CC4FC}"/>
              </a:ext>
            </a:extLst>
          </p:cNvPr>
          <p:cNvSpPr txBox="1"/>
          <p:nvPr/>
        </p:nvSpPr>
        <p:spPr>
          <a:xfrm>
            <a:off x="1083893" y="1508871"/>
            <a:ext cx="1001394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rgbClr val="60BB30"/>
                </a:solidFill>
                <a:latin typeface="Trebuchet MS" panose="020B0603020202020204" pitchFamily="34" charset="0"/>
              </a:rPr>
              <a:t>2015 NYC Street Tree Census Dataset has </a:t>
            </a:r>
            <a:r>
              <a:rPr lang="en-US" sz="2000" b="1" dirty="0">
                <a:solidFill>
                  <a:schemeClr val="tx2"/>
                </a:solidFill>
                <a:latin typeface="Trebuchet MS" panose="020B0603020202020204" pitchFamily="34" charset="0"/>
              </a:rPr>
              <a:t>683788</a:t>
            </a:r>
            <a:r>
              <a:rPr lang="en-US" sz="2000" dirty="0">
                <a:solidFill>
                  <a:srgbClr val="60BB30"/>
                </a:solidFill>
                <a:latin typeface="Trebuchet MS" panose="020B0603020202020204" pitchFamily="34" charset="0"/>
              </a:rPr>
              <a:t> records with </a:t>
            </a:r>
            <a:r>
              <a:rPr lang="en-US" sz="2000" b="1" dirty="0">
                <a:solidFill>
                  <a:schemeClr val="tx2"/>
                </a:solidFill>
                <a:latin typeface="Trebuchet MS" panose="020B0603020202020204" pitchFamily="34" charset="0"/>
              </a:rPr>
              <a:t>45</a:t>
            </a:r>
            <a:r>
              <a:rPr lang="en-US" sz="2000" dirty="0">
                <a:solidFill>
                  <a:srgbClr val="60BB30"/>
                </a:solidFill>
                <a:latin typeface="Trebuchet MS" panose="020B0603020202020204" pitchFamily="34" charset="0"/>
              </a:rPr>
              <a:t> attributes</a:t>
            </a:r>
          </a:p>
          <a:p>
            <a:pPr algn="just"/>
            <a:endParaRPr lang="en-US" sz="2000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sz="2000" dirty="0">
                <a:solidFill>
                  <a:srgbClr val="60BB30"/>
                </a:solidFill>
                <a:latin typeface="Trebuchet MS" panose="020B0603020202020204" pitchFamily="34" charset="0"/>
              </a:rPr>
              <a:t>Surveyed and collected by the </a:t>
            </a:r>
            <a:r>
              <a:rPr lang="en-US" sz="2000" b="1" dirty="0">
                <a:solidFill>
                  <a:schemeClr val="tx2"/>
                </a:solidFill>
                <a:latin typeface="Trebuchet MS" panose="020B0603020202020204" pitchFamily="34" charset="0"/>
              </a:rPr>
              <a:t>Volunteers</a:t>
            </a:r>
            <a:r>
              <a:rPr lang="en-US" sz="2000" dirty="0">
                <a:solidFill>
                  <a:srgbClr val="60BB30"/>
                </a:solidFill>
                <a:latin typeface="Trebuchet MS" panose="020B0603020202020204" pitchFamily="34" charset="0"/>
              </a:rPr>
              <a:t>, </a:t>
            </a:r>
            <a:r>
              <a:rPr lang="en-US" sz="2000" b="1" dirty="0">
                <a:solidFill>
                  <a:schemeClr val="tx2"/>
                </a:solidFill>
                <a:latin typeface="Trebuchet MS" panose="020B0603020202020204" pitchFamily="34" charset="0"/>
              </a:rPr>
              <a:t>Staff</a:t>
            </a:r>
            <a:r>
              <a:rPr lang="en-US" sz="2000" dirty="0">
                <a:solidFill>
                  <a:srgbClr val="60BB30"/>
                </a:solidFill>
                <a:latin typeface="Trebuchet MS" panose="020B0603020202020204" pitchFamily="34" charset="0"/>
              </a:rPr>
              <a:t>, and </a:t>
            </a:r>
            <a:r>
              <a:rPr lang="en-US" sz="2000" b="1" dirty="0">
                <a:solidFill>
                  <a:schemeClr val="tx2"/>
                </a:solidFill>
                <a:latin typeface="Trebuchet MS" panose="020B0603020202020204" pitchFamily="34" charset="0"/>
              </a:rPr>
              <a:t>Organizations</a:t>
            </a:r>
          </a:p>
          <a:p>
            <a:pPr algn="just"/>
            <a:endParaRPr lang="en-US" sz="2000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sz="2000" dirty="0">
                <a:solidFill>
                  <a:srgbClr val="60BB30"/>
                </a:solidFill>
                <a:latin typeface="Trebuchet MS" panose="020B0603020202020204" pitchFamily="34" charset="0"/>
              </a:rPr>
              <a:t>This dataset consists of information regarding the Street Trees and its attributes</a:t>
            </a:r>
          </a:p>
          <a:p>
            <a:pPr algn="just"/>
            <a:endParaRPr lang="en-US" sz="2000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sz="2000" dirty="0">
                <a:solidFill>
                  <a:srgbClr val="60BB30"/>
                </a:solidFill>
                <a:latin typeface="Trebuchet MS" panose="020B0603020202020204" pitchFamily="34" charset="0"/>
              </a:rPr>
              <a:t>We will be using a couple of </a:t>
            </a:r>
            <a:r>
              <a:rPr lang="en-US" sz="2000" b="1" dirty="0">
                <a:solidFill>
                  <a:schemeClr val="tx2"/>
                </a:solidFill>
                <a:latin typeface="Trebuchet MS" panose="020B0603020202020204" pitchFamily="34" charset="0"/>
              </a:rPr>
              <a:t>correlations</a:t>
            </a:r>
            <a:r>
              <a:rPr lang="en-US" sz="2000" dirty="0">
                <a:solidFill>
                  <a:srgbClr val="60BB30"/>
                </a:solidFill>
                <a:latin typeface="Trebuchet MS" panose="020B0603020202020204" pitchFamily="34" charset="0"/>
              </a:rPr>
              <a:t> among various attributes to address the </a:t>
            </a:r>
            <a:r>
              <a:rPr lang="en-US" sz="2000" b="1" dirty="0">
                <a:solidFill>
                  <a:schemeClr val="tx2"/>
                </a:solidFill>
                <a:latin typeface="Trebuchet MS" panose="020B0603020202020204" pitchFamily="34" charset="0"/>
              </a:rPr>
              <a:t>Business Problems</a:t>
            </a:r>
            <a:r>
              <a:rPr lang="en-US" sz="2000" dirty="0">
                <a:solidFill>
                  <a:srgbClr val="60BB30"/>
                </a:solidFill>
                <a:latin typeface="Trebuchet MS" panose="020B0603020202020204" pitchFamily="34" charset="0"/>
              </a:rPr>
              <a:t> and improve the </a:t>
            </a:r>
            <a:r>
              <a:rPr lang="en-US" sz="2000" b="1" dirty="0">
                <a:solidFill>
                  <a:schemeClr val="tx2"/>
                </a:solidFill>
                <a:latin typeface="Trebuchet MS" panose="020B0603020202020204" pitchFamily="34" charset="0"/>
              </a:rPr>
              <a:t>Green Ecosystem</a:t>
            </a:r>
            <a:r>
              <a:rPr lang="en-US" sz="2000" dirty="0">
                <a:solidFill>
                  <a:srgbClr val="60BB30"/>
                </a:solidFill>
                <a:latin typeface="Trebuchet MS" panose="020B0603020202020204" pitchFamily="34" charset="0"/>
              </a:rPr>
              <a:t> in the city accordingly</a:t>
            </a:r>
          </a:p>
          <a:p>
            <a:pPr algn="just"/>
            <a:endParaRPr lang="en-US" sz="2000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sz="2000" dirty="0">
                <a:solidFill>
                  <a:srgbClr val="60BB30"/>
                </a:solidFill>
                <a:latin typeface="Trebuchet MS" panose="020B0603020202020204" pitchFamily="34" charset="0"/>
              </a:rPr>
              <a:t>In this, every Tree is a single Data point and each Tree is necessary to play a vital role for Dashboarding and Analysis</a:t>
            </a:r>
          </a:p>
          <a:p>
            <a:pPr algn="just"/>
            <a:endParaRPr lang="en-US" sz="2000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sz="2000" dirty="0">
                <a:solidFill>
                  <a:srgbClr val="60BB30"/>
                </a:solidFill>
                <a:latin typeface="Trebuchet MS" panose="020B0603020202020204" pitchFamily="34" charset="0"/>
              </a:rPr>
              <a:t>We have built an Interactive Dashboard using </a:t>
            </a:r>
            <a:r>
              <a:rPr lang="en-US" sz="2000" b="1" dirty="0">
                <a:solidFill>
                  <a:schemeClr val="tx2"/>
                </a:solidFill>
                <a:latin typeface="Trebuchet MS" panose="020B0603020202020204" pitchFamily="34" charset="0"/>
              </a:rPr>
              <a:t>Tableau</a:t>
            </a:r>
            <a:r>
              <a:rPr lang="en-US" sz="2000" dirty="0">
                <a:solidFill>
                  <a:srgbClr val="60BB30"/>
                </a:solidFill>
                <a:latin typeface="Trebuchet MS" panose="020B0603020202020204" pitchFamily="34" charset="0"/>
              </a:rPr>
              <a:t> and </a:t>
            </a:r>
            <a:r>
              <a:rPr lang="en-US" sz="2000" b="1" dirty="0">
                <a:solidFill>
                  <a:schemeClr val="tx2"/>
                </a:solidFill>
                <a:latin typeface="Trebuchet MS" panose="020B0603020202020204" pitchFamily="34" charset="0"/>
              </a:rPr>
              <a:t>R Shiny</a:t>
            </a:r>
            <a:endParaRPr lang="en-IN" sz="2000" b="1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pic>
        <p:nvPicPr>
          <p:cNvPr id="23" name="Audio Recording Feb 22, 2021 at 12:48:00 PM" descr="Audio Recording Feb 22, 2021 at 12:48:00 PM">
            <a:hlinkClick r:id="" action="ppaction://media"/>
            <a:extLst>
              <a:ext uri="{FF2B5EF4-FFF2-40B4-BE49-F238E27FC236}">
                <a16:creationId xmlns:a16="http://schemas.microsoft.com/office/drawing/2014/main" id="{BB17044B-C683-4644-B578-FCF71B8AA1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10328" y="12853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86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68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964874" y="33856"/>
            <a:ext cx="54004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Trebuchet MS" panose="020B0603020202020204" pitchFamily="34" charset="0"/>
                <a:ea typeface="Open Sans" charset="0"/>
                <a:cs typeface="Times New Roman" panose="02020603050405020304" pitchFamily="18" charset="0"/>
              </a:rPr>
              <a:t>Tree Health Overview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-5134" y="6087528"/>
            <a:ext cx="12197134" cy="770472"/>
            <a:chOff x="-5134" y="6087528"/>
            <a:chExt cx="12197134" cy="770472"/>
          </a:xfrm>
        </p:grpSpPr>
        <p:grpSp>
          <p:nvGrpSpPr>
            <p:cNvPr id="22" name="Group 21"/>
            <p:cNvGrpSpPr/>
            <p:nvPr/>
          </p:nvGrpSpPr>
          <p:grpSpPr>
            <a:xfrm>
              <a:off x="419507" y="6573403"/>
              <a:ext cx="312471" cy="184746"/>
              <a:chOff x="8273120" y="-944200"/>
              <a:chExt cx="1255191" cy="742122"/>
            </a:xfrm>
          </p:grpSpPr>
          <p:sp>
            <p:nvSpPr>
              <p:cNvPr id="29" name="Oval 28"/>
              <p:cNvSpPr/>
              <p:nvPr/>
            </p:nvSpPr>
            <p:spPr>
              <a:xfrm rot="1800000">
                <a:off x="8521145" y="-944200"/>
                <a:ext cx="1007166" cy="742122"/>
              </a:xfrm>
              <a:prstGeom prst="ellipse">
                <a:avLst/>
              </a:prstGeom>
              <a:solidFill>
                <a:srgbClr val="B06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/>
              <p:cNvSpPr/>
              <p:nvPr/>
            </p:nvSpPr>
            <p:spPr>
              <a:xfrm rot="438097">
                <a:off x="8273120" y="-668561"/>
                <a:ext cx="746070" cy="440978"/>
              </a:xfrm>
              <a:prstGeom prst="ellipse">
                <a:avLst/>
              </a:prstGeom>
              <a:solidFill>
                <a:srgbClr val="7B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 cstate="email"/>
            <a:stretch>
              <a:fillRect/>
            </a:stretch>
          </p:blipFill>
          <p:spPr>
            <a:xfrm>
              <a:off x="11103429" y="6087528"/>
              <a:ext cx="640080" cy="680085"/>
            </a:xfrm>
            <a:prstGeom prst="rect">
              <a:avLst/>
            </a:prstGeom>
          </p:spPr>
        </p:pic>
        <p:sp>
          <p:nvSpPr>
            <p:cNvPr id="24" name="Rectangle 4"/>
            <p:cNvSpPr/>
            <p:nvPr/>
          </p:nvSpPr>
          <p:spPr>
            <a:xfrm>
              <a:off x="-5134" y="6530531"/>
              <a:ext cx="12197134" cy="327469"/>
            </a:xfrm>
            <a:custGeom>
              <a:avLst/>
              <a:gdLst>
                <a:gd name="connsiteX0" fmla="*/ 0 w 12192000"/>
                <a:gd name="connsiteY0" fmla="*/ 0 h 692150"/>
                <a:gd name="connsiteX1" fmla="*/ 12192000 w 12192000"/>
                <a:gd name="connsiteY1" fmla="*/ 0 h 692150"/>
                <a:gd name="connsiteX2" fmla="*/ 12192000 w 12192000"/>
                <a:gd name="connsiteY2" fmla="*/ 692150 h 692150"/>
                <a:gd name="connsiteX3" fmla="*/ 0 w 12192000"/>
                <a:gd name="connsiteY3" fmla="*/ 692150 h 692150"/>
                <a:gd name="connsiteX4" fmla="*/ 0 w 12192000"/>
                <a:gd name="connsiteY4" fmla="*/ 0 h 692150"/>
                <a:gd name="connsiteX0-1" fmla="*/ 0 w 12192000"/>
                <a:gd name="connsiteY0-2" fmla="*/ 0 h 692150"/>
                <a:gd name="connsiteX1-3" fmla="*/ 6117465 w 12192000"/>
                <a:gd name="connsiteY1-4" fmla="*/ 441012 h 692150"/>
                <a:gd name="connsiteX2-5" fmla="*/ 12192000 w 12192000"/>
                <a:gd name="connsiteY2-6" fmla="*/ 0 h 692150"/>
                <a:gd name="connsiteX3-7" fmla="*/ 12192000 w 12192000"/>
                <a:gd name="connsiteY3-8" fmla="*/ 692150 h 692150"/>
                <a:gd name="connsiteX4-9" fmla="*/ 0 w 12192000"/>
                <a:gd name="connsiteY4-10" fmla="*/ 692150 h 692150"/>
                <a:gd name="connsiteX5" fmla="*/ 0 w 12192000"/>
                <a:gd name="connsiteY5" fmla="*/ 0 h 692150"/>
                <a:gd name="connsiteX0-11" fmla="*/ 0 w 12192000"/>
                <a:gd name="connsiteY0-12" fmla="*/ 0 h 692150"/>
                <a:gd name="connsiteX1-13" fmla="*/ 6117465 w 12192000"/>
                <a:gd name="connsiteY1-14" fmla="*/ 441012 h 692150"/>
                <a:gd name="connsiteX2-15" fmla="*/ 8847786 w 12192000"/>
                <a:gd name="connsiteY2-16" fmla="*/ 3130 h 692150"/>
                <a:gd name="connsiteX3-17" fmla="*/ 12192000 w 12192000"/>
                <a:gd name="connsiteY3-18" fmla="*/ 0 h 692150"/>
                <a:gd name="connsiteX4-19" fmla="*/ 12192000 w 12192000"/>
                <a:gd name="connsiteY4-20" fmla="*/ 692150 h 692150"/>
                <a:gd name="connsiteX5-21" fmla="*/ 0 w 12192000"/>
                <a:gd name="connsiteY5-22" fmla="*/ 692150 h 692150"/>
                <a:gd name="connsiteX6" fmla="*/ 0 w 12192000"/>
                <a:gd name="connsiteY6" fmla="*/ 0 h 692150"/>
                <a:gd name="connsiteX0-23" fmla="*/ 0 w 12192000"/>
                <a:gd name="connsiteY0-24" fmla="*/ 0 h 692150"/>
                <a:gd name="connsiteX1-25" fmla="*/ 6117465 w 12192000"/>
                <a:gd name="connsiteY1-26" fmla="*/ 441012 h 692150"/>
                <a:gd name="connsiteX2-27" fmla="*/ 8847786 w 12192000"/>
                <a:gd name="connsiteY2-28" fmla="*/ 3130 h 692150"/>
                <a:gd name="connsiteX3-29" fmla="*/ 10341735 w 12192000"/>
                <a:gd name="connsiteY3-30" fmla="*/ 131919 h 692150"/>
                <a:gd name="connsiteX4-31" fmla="*/ 12192000 w 12192000"/>
                <a:gd name="connsiteY4-32" fmla="*/ 0 h 692150"/>
                <a:gd name="connsiteX5-33" fmla="*/ 12192000 w 12192000"/>
                <a:gd name="connsiteY5-34" fmla="*/ 692150 h 692150"/>
                <a:gd name="connsiteX6-35" fmla="*/ 0 w 12192000"/>
                <a:gd name="connsiteY6-36" fmla="*/ 692150 h 692150"/>
                <a:gd name="connsiteX7" fmla="*/ 0 w 12192000"/>
                <a:gd name="connsiteY7" fmla="*/ 0 h 692150"/>
                <a:gd name="connsiteX0-37" fmla="*/ 0 w 12192000"/>
                <a:gd name="connsiteY0-38" fmla="*/ 9749 h 701899"/>
                <a:gd name="connsiteX1-39" fmla="*/ 6117465 w 12192000"/>
                <a:gd name="connsiteY1-40" fmla="*/ 450761 h 701899"/>
                <a:gd name="connsiteX2-41" fmla="*/ 8847786 w 12192000"/>
                <a:gd name="connsiteY2-42" fmla="*/ 12879 h 701899"/>
                <a:gd name="connsiteX3-43" fmla="*/ 10341735 w 12192000"/>
                <a:gd name="connsiteY3-44" fmla="*/ 141668 h 701899"/>
                <a:gd name="connsiteX4-45" fmla="*/ 11410682 w 12192000"/>
                <a:gd name="connsiteY4-46" fmla="*/ 0 h 701899"/>
                <a:gd name="connsiteX5-47" fmla="*/ 12192000 w 12192000"/>
                <a:gd name="connsiteY5-48" fmla="*/ 9749 h 701899"/>
                <a:gd name="connsiteX6-49" fmla="*/ 12192000 w 12192000"/>
                <a:gd name="connsiteY6-50" fmla="*/ 701899 h 701899"/>
                <a:gd name="connsiteX7-51" fmla="*/ 0 w 12192000"/>
                <a:gd name="connsiteY7-52" fmla="*/ 701899 h 701899"/>
                <a:gd name="connsiteX8" fmla="*/ 0 w 12192000"/>
                <a:gd name="connsiteY8" fmla="*/ 9749 h 701899"/>
                <a:gd name="connsiteX0-53" fmla="*/ 0 w 12192000"/>
                <a:gd name="connsiteY0-54" fmla="*/ 13770 h 705920"/>
                <a:gd name="connsiteX1-55" fmla="*/ 2601532 w 12192000"/>
                <a:gd name="connsiteY1-56" fmla="*/ 403267 h 705920"/>
                <a:gd name="connsiteX2-57" fmla="*/ 6117465 w 12192000"/>
                <a:gd name="connsiteY2-58" fmla="*/ 454782 h 705920"/>
                <a:gd name="connsiteX3-59" fmla="*/ 8847786 w 12192000"/>
                <a:gd name="connsiteY3-60" fmla="*/ 16900 h 705920"/>
                <a:gd name="connsiteX4-61" fmla="*/ 10341735 w 12192000"/>
                <a:gd name="connsiteY4-62" fmla="*/ 145689 h 705920"/>
                <a:gd name="connsiteX5-63" fmla="*/ 11410682 w 12192000"/>
                <a:gd name="connsiteY5-64" fmla="*/ 4021 h 705920"/>
                <a:gd name="connsiteX6-65" fmla="*/ 12192000 w 12192000"/>
                <a:gd name="connsiteY6-66" fmla="*/ 13770 h 705920"/>
                <a:gd name="connsiteX7-67" fmla="*/ 12192000 w 12192000"/>
                <a:gd name="connsiteY7-68" fmla="*/ 705920 h 705920"/>
                <a:gd name="connsiteX8-69" fmla="*/ 0 w 12192000"/>
                <a:gd name="connsiteY8-70" fmla="*/ 705920 h 705920"/>
                <a:gd name="connsiteX9" fmla="*/ 0 w 12192000"/>
                <a:gd name="connsiteY9" fmla="*/ 13770 h 705920"/>
                <a:gd name="connsiteX0-71" fmla="*/ 25758 w 12192000"/>
                <a:gd name="connsiteY0-72" fmla="*/ 486267 h 701899"/>
                <a:gd name="connsiteX1-73" fmla="*/ 2601532 w 12192000"/>
                <a:gd name="connsiteY1-74" fmla="*/ 399246 h 701899"/>
                <a:gd name="connsiteX2-75" fmla="*/ 6117465 w 12192000"/>
                <a:gd name="connsiteY2-76" fmla="*/ 450761 h 701899"/>
                <a:gd name="connsiteX3-77" fmla="*/ 8847786 w 12192000"/>
                <a:gd name="connsiteY3-78" fmla="*/ 12879 h 701899"/>
                <a:gd name="connsiteX4-79" fmla="*/ 10341735 w 12192000"/>
                <a:gd name="connsiteY4-80" fmla="*/ 141668 h 701899"/>
                <a:gd name="connsiteX5-81" fmla="*/ 11410682 w 12192000"/>
                <a:gd name="connsiteY5-82" fmla="*/ 0 h 701899"/>
                <a:gd name="connsiteX6-83" fmla="*/ 12192000 w 12192000"/>
                <a:gd name="connsiteY6-84" fmla="*/ 9749 h 701899"/>
                <a:gd name="connsiteX7-85" fmla="*/ 12192000 w 12192000"/>
                <a:gd name="connsiteY7-86" fmla="*/ 701899 h 701899"/>
                <a:gd name="connsiteX8-87" fmla="*/ 0 w 12192000"/>
                <a:gd name="connsiteY8-88" fmla="*/ 701899 h 701899"/>
                <a:gd name="connsiteX9-89" fmla="*/ 25758 w 12192000"/>
                <a:gd name="connsiteY9-90" fmla="*/ 486267 h 701899"/>
                <a:gd name="connsiteX0-91" fmla="*/ 0 w 12197134"/>
                <a:gd name="connsiteY0-92" fmla="*/ 504802 h 701899"/>
                <a:gd name="connsiteX1-93" fmla="*/ 2606666 w 12197134"/>
                <a:gd name="connsiteY1-94" fmla="*/ 399246 h 701899"/>
                <a:gd name="connsiteX2-95" fmla="*/ 6122599 w 12197134"/>
                <a:gd name="connsiteY2-96" fmla="*/ 450761 h 701899"/>
                <a:gd name="connsiteX3-97" fmla="*/ 8852920 w 12197134"/>
                <a:gd name="connsiteY3-98" fmla="*/ 12879 h 701899"/>
                <a:gd name="connsiteX4-99" fmla="*/ 10346869 w 12197134"/>
                <a:gd name="connsiteY4-100" fmla="*/ 141668 h 701899"/>
                <a:gd name="connsiteX5-101" fmla="*/ 11415816 w 12197134"/>
                <a:gd name="connsiteY5-102" fmla="*/ 0 h 701899"/>
                <a:gd name="connsiteX6-103" fmla="*/ 12197134 w 12197134"/>
                <a:gd name="connsiteY6-104" fmla="*/ 9749 h 701899"/>
                <a:gd name="connsiteX7-105" fmla="*/ 12197134 w 12197134"/>
                <a:gd name="connsiteY7-106" fmla="*/ 701899 h 701899"/>
                <a:gd name="connsiteX8-107" fmla="*/ 5134 w 12197134"/>
                <a:gd name="connsiteY8-108" fmla="*/ 701899 h 701899"/>
                <a:gd name="connsiteX9-109" fmla="*/ 0 w 12197134"/>
                <a:gd name="connsiteY9-110" fmla="*/ 504802 h 701899"/>
                <a:gd name="connsiteX0-111" fmla="*/ 0 w 12197134"/>
                <a:gd name="connsiteY0-112" fmla="*/ 504802 h 701899"/>
                <a:gd name="connsiteX1-113" fmla="*/ 684756 w 12197134"/>
                <a:gd name="connsiteY1-114" fmla="*/ 565976 h 701899"/>
                <a:gd name="connsiteX2-115" fmla="*/ 2606666 w 12197134"/>
                <a:gd name="connsiteY2-116" fmla="*/ 399246 h 701899"/>
                <a:gd name="connsiteX3-117" fmla="*/ 6122599 w 12197134"/>
                <a:gd name="connsiteY3-118" fmla="*/ 450761 h 701899"/>
                <a:gd name="connsiteX4-119" fmla="*/ 8852920 w 12197134"/>
                <a:gd name="connsiteY4-120" fmla="*/ 12879 h 701899"/>
                <a:gd name="connsiteX5-121" fmla="*/ 10346869 w 12197134"/>
                <a:gd name="connsiteY5-122" fmla="*/ 141668 h 701899"/>
                <a:gd name="connsiteX6-123" fmla="*/ 11415816 w 12197134"/>
                <a:gd name="connsiteY6-124" fmla="*/ 0 h 701899"/>
                <a:gd name="connsiteX7-125" fmla="*/ 12197134 w 12197134"/>
                <a:gd name="connsiteY7-126" fmla="*/ 9749 h 701899"/>
                <a:gd name="connsiteX8-127" fmla="*/ 12197134 w 12197134"/>
                <a:gd name="connsiteY8-128" fmla="*/ 701899 h 701899"/>
                <a:gd name="connsiteX9-129" fmla="*/ 5134 w 12197134"/>
                <a:gd name="connsiteY9-130" fmla="*/ 701899 h 701899"/>
                <a:gd name="connsiteX10" fmla="*/ 0 w 12197134"/>
                <a:gd name="connsiteY10" fmla="*/ 504802 h 701899"/>
                <a:gd name="connsiteX0-131" fmla="*/ 0 w 12197134"/>
                <a:gd name="connsiteY0-132" fmla="*/ 504802 h 701899"/>
                <a:gd name="connsiteX1-133" fmla="*/ 684756 w 12197134"/>
                <a:gd name="connsiteY1-134" fmla="*/ 565976 h 701899"/>
                <a:gd name="connsiteX2-135" fmla="*/ 1951758 w 12197134"/>
                <a:gd name="connsiteY2-136" fmla="*/ 399246 h 701899"/>
                <a:gd name="connsiteX3-137" fmla="*/ 6122599 w 12197134"/>
                <a:gd name="connsiteY3-138" fmla="*/ 450761 h 701899"/>
                <a:gd name="connsiteX4-139" fmla="*/ 8852920 w 12197134"/>
                <a:gd name="connsiteY4-140" fmla="*/ 12879 h 701899"/>
                <a:gd name="connsiteX5-141" fmla="*/ 10346869 w 12197134"/>
                <a:gd name="connsiteY5-142" fmla="*/ 141668 h 701899"/>
                <a:gd name="connsiteX6-143" fmla="*/ 11415816 w 12197134"/>
                <a:gd name="connsiteY6-144" fmla="*/ 0 h 701899"/>
                <a:gd name="connsiteX7-145" fmla="*/ 12197134 w 12197134"/>
                <a:gd name="connsiteY7-146" fmla="*/ 9749 h 701899"/>
                <a:gd name="connsiteX8-147" fmla="*/ 12197134 w 12197134"/>
                <a:gd name="connsiteY8-148" fmla="*/ 701899 h 701899"/>
                <a:gd name="connsiteX9-149" fmla="*/ 5134 w 12197134"/>
                <a:gd name="connsiteY9-150" fmla="*/ 701899 h 701899"/>
                <a:gd name="connsiteX10-151" fmla="*/ 0 w 12197134"/>
                <a:gd name="connsiteY10-152" fmla="*/ 504802 h 701899"/>
                <a:gd name="connsiteX0-153" fmla="*/ 0 w 12197134"/>
                <a:gd name="connsiteY0-154" fmla="*/ 504802 h 701899"/>
                <a:gd name="connsiteX1-155" fmla="*/ 684756 w 12197134"/>
                <a:gd name="connsiteY1-156" fmla="*/ 565976 h 701899"/>
                <a:gd name="connsiteX2-157" fmla="*/ 1951758 w 12197134"/>
                <a:gd name="connsiteY2-158" fmla="*/ 399246 h 701899"/>
                <a:gd name="connsiteX3-159" fmla="*/ 3100502 w 12197134"/>
                <a:gd name="connsiteY3-160" fmla="*/ 528905 h 701899"/>
                <a:gd name="connsiteX4-161" fmla="*/ 6122599 w 12197134"/>
                <a:gd name="connsiteY4-162" fmla="*/ 450761 h 701899"/>
                <a:gd name="connsiteX5-163" fmla="*/ 8852920 w 12197134"/>
                <a:gd name="connsiteY5-164" fmla="*/ 12879 h 701899"/>
                <a:gd name="connsiteX6-165" fmla="*/ 10346869 w 12197134"/>
                <a:gd name="connsiteY6-166" fmla="*/ 141668 h 701899"/>
                <a:gd name="connsiteX7-167" fmla="*/ 11415816 w 12197134"/>
                <a:gd name="connsiteY7-168" fmla="*/ 0 h 701899"/>
                <a:gd name="connsiteX8-169" fmla="*/ 12197134 w 12197134"/>
                <a:gd name="connsiteY8-170" fmla="*/ 9749 h 701899"/>
                <a:gd name="connsiteX9-171" fmla="*/ 12197134 w 12197134"/>
                <a:gd name="connsiteY9-172" fmla="*/ 701899 h 701899"/>
                <a:gd name="connsiteX10-173" fmla="*/ 5134 w 12197134"/>
                <a:gd name="connsiteY10-174" fmla="*/ 701899 h 701899"/>
                <a:gd name="connsiteX11" fmla="*/ 0 w 12197134"/>
                <a:gd name="connsiteY11" fmla="*/ 504802 h 701899"/>
                <a:gd name="connsiteX0-175" fmla="*/ 0 w 12197134"/>
                <a:gd name="connsiteY0-176" fmla="*/ 504802 h 701899"/>
                <a:gd name="connsiteX1-177" fmla="*/ 684756 w 12197134"/>
                <a:gd name="connsiteY1-178" fmla="*/ 565976 h 701899"/>
                <a:gd name="connsiteX2-179" fmla="*/ 1951758 w 12197134"/>
                <a:gd name="connsiteY2-180" fmla="*/ 399246 h 701899"/>
                <a:gd name="connsiteX3-181" fmla="*/ 3100502 w 12197134"/>
                <a:gd name="connsiteY3-182" fmla="*/ 528905 h 701899"/>
                <a:gd name="connsiteX4-183" fmla="*/ 6122599 w 12197134"/>
                <a:gd name="connsiteY4-184" fmla="*/ 450761 h 701899"/>
                <a:gd name="connsiteX5-185" fmla="*/ 9161679 w 12197134"/>
                <a:gd name="connsiteY5-186" fmla="*/ 535393 h 701899"/>
                <a:gd name="connsiteX6-187" fmla="*/ 10346869 w 12197134"/>
                <a:gd name="connsiteY6-188" fmla="*/ 141668 h 701899"/>
                <a:gd name="connsiteX7-189" fmla="*/ 11415816 w 12197134"/>
                <a:gd name="connsiteY7-190" fmla="*/ 0 h 701899"/>
                <a:gd name="connsiteX8-191" fmla="*/ 12197134 w 12197134"/>
                <a:gd name="connsiteY8-192" fmla="*/ 9749 h 701899"/>
                <a:gd name="connsiteX9-193" fmla="*/ 12197134 w 12197134"/>
                <a:gd name="connsiteY9-194" fmla="*/ 701899 h 701899"/>
                <a:gd name="connsiteX10-195" fmla="*/ 5134 w 12197134"/>
                <a:gd name="connsiteY10-196" fmla="*/ 701899 h 701899"/>
                <a:gd name="connsiteX11-197" fmla="*/ 0 w 12197134"/>
                <a:gd name="connsiteY11-198" fmla="*/ 504802 h 701899"/>
                <a:gd name="connsiteX0-199" fmla="*/ 0 w 12197134"/>
                <a:gd name="connsiteY0-200" fmla="*/ 504802 h 701899"/>
                <a:gd name="connsiteX1-201" fmla="*/ 684756 w 12197134"/>
                <a:gd name="connsiteY1-202" fmla="*/ 565976 h 701899"/>
                <a:gd name="connsiteX2-203" fmla="*/ 1951758 w 12197134"/>
                <a:gd name="connsiteY2-204" fmla="*/ 399246 h 701899"/>
                <a:gd name="connsiteX3-205" fmla="*/ 3100502 w 12197134"/>
                <a:gd name="connsiteY3-206" fmla="*/ 528905 h 701899"/>
                <a:gd name="connsiteX4-207" fmla="*/ 5135274 w 12197134"/>
                <a:gd name="connsiteY4-208" fmla="*/ 589084 h 701899"/>
                <a:gd name="connsiteX5-209" fmla="*/ 6122599 w 12197134"/>
                <a:gd name="connsiteY5-210" fmla="*/ 450761 h 701899"/>
                <a:gd name="connsiteX6-211" fmla="*/ 9161679 w 12197134"/>
                <a:gd name="connsiteY6-212" fmla="*/ 535393 h 701899"/>
                <a:gd name="connsiteX7-213" fmla="*/ 10346869 w 12197134"/>
                <a:gd name="connsiteY7-214" fmla="*/ 141668 h 701899"/>
                <a:gd name="connsiteX8-215" fmla="*/ 11415816 w 12197134"/>
                <a:gd name="connsiteY8-216" fmla="*/ 0 h 701899"/>
                <a:gd name="connsiteX9-217" fmla="*/ 12197134 w 12197134"/>
                <a:gd name="connsiteY9-218" fmla="*/ 9749 h 701899"/>
                <a:gd name="connsiteX10-219" fmla="*/ 12197134 w 12197134"/>
                <a:gd name="connsiteY10-220" fmla="*/ 701899 h 701899"/>
                <a:gd name="connsiteX11-221" fmla="*/ 5134 w 12197134"/>
                <a:gd name="connsiteY11-222" fmla="*/ 701899 h 701899"/>
                <a:gd name="connsiteX12" fmla="*/ 0 w 12197134"/>
                <a:gd name="connsiteY12" fmla="*/ 504802 h 701899"/>
                <a:gd name="connsiteX0-223" fmla="*/ 0 w 12197134"/>
                <a:gd name="connsiteY0-224" fmla="*/ 495053 h 692150"/>
                <a:gd name="connsiteX1-225" fmla="*/ 684756 w 12197134"/>
                <a:gd name="connsiteY1-226" fmla="*/ 556227 h 692150"/>
                <a:gd name="connsiteX2-227" fmla="*/ 1951758 w 12197134"/>
                <a:gd name="connsiteY2-228" fmla="*/ 389497 h 692150"/>
                <a:gd name="connsiteX3-229" fmla="*/ 3100502 w 12197134"/>
                <a:gd name="connsiteY3-230" fmla="*/ 519156 h 692150"/>
                <a:gd name="connsiteX4-231" fmla="*/ 5135274 w 12197134"/>
                <a:gd name="connsiteY4-232" fmla="*/ 579335 h 692150"/>
                <a:gd name="connsiteX5-233" fmla="*/ 6122599 w 12197134"/>
                <a:gd name="connsiteY5-234" fmla="*/ 441012 h 692150"/>
                <a:gd name="connsiteX6-235" fmla="*/ 9161679 w 12197134"/>
                <a:gd name="connsiteY6-236" fmla="*/ 525644 h 692150"/>
                <a:gd name="connsiteX7-237" fmla="*/ 10346869 w 12197134"/>
                <a:gd name="connsiteY7-238" fmla="*/ 131919 h 692150"/>
                <a:gd name="connsiteX8-239" fmla="*/ 11403940 w 12197134"/>
                <a:gd name="connsiteY8-240" fmla="*/ 465263 h 692150"/>
                <a:gd name="connsiteX9-241" fmla="*/ 12197134 w 12197134"/>
                <a:gd name="connsiteY9-242" fmla="*/ 0 h 692150"/>
                <a:gd name="connsiteX10-243" fmla="*/ 12197134 w 12197134"/>
                <a:gd name="connsiteY10-244" fmla="*/ 692150 h 692150"/>
                <a:gd name="connsiteX11-245" fmla="*/ 5134 w 12197134"/>
                <a:gd name="connsiteY11-246" fmla="*/ 692150 h 692150"/>
                <a:gd name="connsiteX12-247" fmla="*/ 0 w 12197134"/>
                <a:gd name="connsiteY12-248" fmla="*/ 495053 h 692150"/>
                <a:gd name="connsiteX0-249" fmla="*/ 0 w 12209009"/>
                <a:gd name="connsiteY0-250" fmla="*/ 365218 h 562315"/>
                <a:gd name="connsiteX1-251" fmla="*/ 684756 w 12209009"/>
                <a:gd name="connsiteY1-252" fmla="*/ 426392 h 562315"/>
                <a:gd name="connsiteX2-253" fmla="*/ 1951758 w 12209009"/>
                <a:gd name="connsiteY2-254" fmla="*/ 259662 h 562315"/>
                <a:gd name="connsiteX3-255" fmla="*/ 3100502 w 12209009"/>
                <a:gd name="connsiteY3-256" fmla="*/ 389321 h 562315"/>
                <a:gd name="connsiteX4-257" fmla="*/ 5135274 w 12209009"/>
                <a:gd name="connsiteY4-258" fmla="*/ 449500 h 562315"/>
                <a:gd name="connsiteX5-259" fmla="*/ 6122599 w 12209009"/>
                <a:gd name="connsiteY5-260" fmla="*/ 311177 h 562315"/>
                <a:gd name="connsiteX6-261" fmla="*/ 9161679 w 12209009"/>
                <a:gd name="connsiteY6-262" fmla="*/ 395809 h 562315"/>
                <a:gd name="connsiteX7-263" fmla="*/ 10346869 w 12209009"/>
                <a:gd name="connsiteY7-264" fmla="*/ 2084 h 562315"/>
                <a:gd name="connsiteX8-265" fmla="*/ 11403940 w 12209009"/>
                <a:gd name="connsiteY8-266" fmla="*/ 335428 h 562315"/>
                <a:gd name="connsiteX9-267" fmla="*/ 12209009 w 12209009"/>
                <a:gd name="connsiteY9-268" fmla="*/ 273926 h 562315"/>
                <a:gd name="connsiteX10-269" fmla="*/ 12197134 w 12209009"/>
                <a:gd name="connsiteY10-270" fmla="*/ 562315 h 562315"/>
                <a:gd name="connsiteX11-271" fmla="*/ 5134 w 12209009"/>
                <a:gd name="connsiteY11-272" fmla="*/ 562315 h 562315"/>
                <a:gd name="connsiteX12-273" fmla="*/ 0 w 12209009"/>
                <a:gd name="connsiteY12-274" fmla="*/ 365218 h 562315"/>
                <a:gd name="connsiteX0-275" fmla="*/ 0 w 12209009"/>
                <a:gd name="connsiteY0-276" fmla="*/ 130372 h 327469"/>
                <a:gd name="connsiteX1-277" fmla="*/ 684756 w 12209009"/>
                <a:gd name="connsiteY1-278" fmla="*/ 191546 h 327469"/>
                <a:gd name="connsiteX2-279" fmla="*/ 1951758 w 12209009"/>
                <a:gd name="connsiteY2-280" fmla="*/ 24816 h 327469"/>
                <a:gd name="connsiteX3-281" fmla="*/ 3100502 w 12209009"/>
                <a:gd name="connsiteY3-282" fmla="*/ 154475 h 327469"/>
                <a:gd name="connsiteX4-283" fmla="*/ 5135274 w 12209009"/>
                <a:gd name="connsiteY4-284" fmla="*/ 214654 h 327469"/>
                <a:gd name="connsiteX5-285" fmla="*/ 6122599 w 12209009"/>
                <a:gd name="connsiteY5-286" fmla="*/ 76331 h 327469"/>
                <a:gd name="connsiteX6-287" fmla="*/ 9161679 w 12209009"/>
                <a:gd name="connsiteY6-288" fmla="*/ 160963 h 327469"/>
                <a:gd name="connsiteX7-289" fmla="*/ 10334993 w 12209009"/>
                <a:gd name="connsiteY7-290" fmla="*/ 4745 h 327469"/>
                <a:gd name="connsiteX8-291" fmla="*/ 11403940 w 12209009"/>
                <a:gd name="connsiteY8-292" fmla="*/ 100582 h 327469"/>
                <a:gd name="connsiteX9-293" fmla="*/ 12209009 w 12209009"/>
                <a:gd name="connsiteY9-294" fmla="*/ 39080 h 327469"/>
                <a:gd name="connsiteX10-295" fmla="*/ 12197134 w 12209009"/>
                <a:gd name="connsiteY10-296" fmla="*/ 327469 h 327469"/>
                <a:gd name="connsiteX11-297" fmla="*/ 5134 w 12209009"/>
                <a:gd name="connsiteY11-298" fmla="*/ 327469 h 327469"/>
                <a:gd name="connsiteX12-299" fmla="*/ 0 w 12209009"/>
                <a:gd name="connsiteY12-300" fmla="*/ 130372 h 327469"/>
                <a:gd name="connsiteX0-301" fmla="*/ 0 w 12197134"/>
                <a:gd name="connsiteY0-302" fmla="*/ 130372 h 327469"/>
                <a:gd name="connsiteX1-303" fmla="*/ 684756 w 12197134"/>
                <a:gd name="connsiteY1-304" fmla="*/ 191546 h 327469"/>
                <a:gd name="connsiteX2-305" fmla="*/ 1951758 w 12197134"/>
                <a:gd name="connsiteY2-306" fmla="*/ 24816 h 327469"/>
                <a:gd name="connsiteX3-307" fmla="*/ 3100502 w 12197134"/>
                <a:gd name="connsiteY3-308" fmla="*/ 154475 h 327469"/>
                <a:gd name="connsiteX4-309" fmla="*/ 5135274 w 12197134"/>
                <a:gd name="connsiteY4-310" fmla="*/ 214654 h 327469"/>
                <a:gd name="connsiteX5-311" fmla="*/ 6122599 w 12197134"/>
                <a:gd name="connsiteY5-312" fmla="*/ 76331 h 327469"/>
                <a:gd name="connsiteX6-313" fmla="*/ 9161679 w 12197134"/>
                <a:gd name="connsiteY6-314" fmla="*/ 160963 h 327469"/>
                <a:gd name="connsiteX7-315" fmla="*/ 10334993 w 12197134"/>
                <a:gd name="connsiteY7-316" fmla="*/ 4745 h 327469"/>
                <a:gd name="connsiteX8-317" fmla="*/ 11403940 w 12197134"/>
                <a:gd name="connsiteY8-318" fmla="*/ 100582 h 327469"/>
                <a:gd name="connsiteX9-319" fmla="*/ 12196652 w 12197134"/>
                <a:gd name="connsiteY9-320" fmla="*/ 32902 h 327469"/>
                <a:gd name="connsiteX10-321" fmla="*/ 12197134 w 12197134"/>
                <a:gd name="connsiteY10-322" fmla="*/ 327469 h 327469"/>
                <a:gd name="connsiteX11-323" fmla="*/ 5134 w 12197134"/>
                <a:gd name="connsiteY11-324" fmla="*/ 327469 h 327469"/>
                <a:gd name="connsiteX12-325" fmla="*/ 0 w 12197134"/>
                <a:gd name="connsiteY12-326" fmla="*/ 130372 h 32746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51" y="connsiteY7-52"/>
                </a:cxn>
                <a:cxn ang="0">
                  <a:pos x="connsiteX8-69" y="connsiteY8-70"/>
                </a:cxn>
                <a:cxn ang="0">
                  <a:pos x="connsiteX9-89" y="connsiteY9-90"/>
                </a:cxn>
                <a:cxn ang="0">
                  <a:pos x="connsiteX10-151" y="connsiteY10-152"/>
                </a:cxn>
                <a:cxn ang="0">
                  <a:pos x="connsiteX11-197" y="connsiteY11-198"/>
                </a:cxn>
                <a:cxn ang="0">
                  <a:pos x="connsiteX12-247" y="connsiteY12-248"/>
                </a:cxn>
              </a:cxnLst>
              <a:rect l="l" t="t" r="r" b="b"/>
              <a:pathLst>
                <a:path w="12197134" h="327469">
                  <a:moveTo>
                    <a:pt x="0" y="130372"/>
                  </a:moveTo>
                  <a:cubicBezTo>
                    <a:pt x="187411" y="75797"/>
                    <a:pt x="250312" y="209139"/>
                    <a:pt x="684756" y="191546"/>
                  </a:cubicBezTo>
                  <a:cubicBezTo>
                    <a:pt x="1119200" y="173953"/>
                    <a:pt x="1549134" y="48500"/>
                    <a:pt x="1951758" y="24816"/>
                  </a:cubicBezTo>
                  <a:cubicBezTo>
                    <a:pt x="2354382" y="1132"/>
                    <a:pt x="2500643" y="138669"/>
                    <a:pt x="3100502" y="154475"/>
                  </a:cubicBezTo>
                  <a:cubicBezTo>
                    <a:pt x="3700361" y="170281"/>
                    <a:pt x="4631591" y="227678"/>
                    <a:pt x="5135274" y="214654"/>
                  </a:cubicBezTo>
                  <a:cubicBezTo>
                    <a:pt x="5638957" y="201630"/>
                    <a:pt x="5520804" y="69446"/>
                    <a:pt x="6122599" y="76331"/>
                  </a:cubicBezTo>
                  <a:cubicBezTo>
                    <a:pt x="7032706" y="3351"/>
                    <a:pt x="8251572" y="233943"/>
                    <a:pt x="9161679" y="160963"/>
                  </a:cubicBezTo>
                  <a:cubicBezTo>
                    <a:pt x="9659662" y="160963"/>
                    <a:pt x="9837010" y="4745"/>
                    <a:pt x="10334993" y="4745"/>
                  </a:cubicBezTo>
                  <a:cubicBezTo>
                    <a:pt x="10691309" y="-29599"/>
                    <a:pt x="11047624" y="134926"/>
                    <a:pt x="11403940" y="100582"/>
                  </a:cubicBezTo>
                  <a:lnTo>
                    <a:pt x="12196652" y="32902"/>
                  </a:lnTo>
                  <a:cubicBezTo>
                    <a:pt x="12196813" y="131091"/>
                    <a:pt x="12196973" y="229280"/>
                    <a:pt x="12197134" y="327469"/>
                  </a:cubicBezTo>
                  <a:lnTo>
                    <a:pt x="5134" y="327469"/>
                  </a:lnTo>
                  <a:lnTo>
                    <a:pt x="0" y="130372"/>
                  </a:lnTo>
                  <a:close/>
                </a:path>
              </a:pathLst>
            </a:custGeom>
            <a:solidFill>
              <a:srgbClr val="5B8A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355419" y="6178534"/>
              <a:ext cx="32252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03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1064861" y="6581942"/>
              <a:ext cx="242931" cy="143631"/>
              <a:chOff x="8273120" y="-944200"/>
              <a:chExt cx="1255191" cy="742122"/>
            </a:xfrm>
          </p:grpSpPr>
          <p:sp>
            <p:nvSpPr>
              <p:cNvPr id="27" name="Oval 26"/>
              <p:cNvSpPr/>
              <p:nvPr/>
            </p:nvSpPr>
            <p:spPr>
              <a:xfrm rot="1800000">
                <a:off x="8521145" y="-944200"/>
                <a:ext cx="1007166" cy="742122"/>
              </a:xfrm>
              <a:prstGeom prst="ellipse">
                <a:avLst/>
              </a:prstGeom>
              <a:solidFill>
                <a:srgbClr val="B06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/>
              <p:cNvSpPr/>
              <p:nvPr/>
            </p:nvSpPr>
            <p:spPr>
              <a:xfrm rot="438097">
                <a:off x="8273120" y="-668561"/>
                <a:ext cx="746070" cy="440978"/>
              </a:xfrm>
              <a:prstGeom prst="ellipse">
                <a:avLst/>
              </a:prstGeom>
              <a:solidFill>
                <a:srgbClr val="7B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 flipV="1">
            <a:off x="2964874" y="726109"/>
            <a:ext cx="5532012" cy="45719"/>
            <a:chOff x="7180289" y="-1292085"/>
            <a:chExt cx="5456416" cy="257764"/>
          </a:xfrm>
        </p:grpSpPr>
        <p:sp>
          <p:nvSpPr>
            <p:cNvPr id="32" name="Rectangle 31"/>
            <p:cNvSpPr/>
            <p:nvPr/>
          </p:nvSpPr>
          <p:spPr>
            <a:xfrm>
              <a:off x="7180289" y="-1289154"/>
              <a:ext cx="1364104" cy="254833"/>
            </a:xfrm>
            <a:prstGeom prst="rect">
              <a:avLst/>
            </a:prstGeom>
            <a:solidFill>
              <a:srgbClr val="57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544393" y="-1289155"/>
              <a:ext cx="1364104" cy="254833"/>
            </a:xfrm>
            <a:prstGeom prst="rect">
              <a:avLst/>
            </a:prstGeom>
            <a:solidFill>
              <a:srgbClr val="5B8A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9908497" y="-1292084"/>
              <a:ext cx="1364104" cy="254833"/>
            </a:xfrm>
            <a:prstGeom prst="rect">
              <a:avLst/>
            </a:prstGeom>
            <a:solidFill>
              <a:srgbClr val="B7E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1272601" y="-1292085"/>
              <a:ext cx="1364104" cy="254833"/>
            </a:xfrm>
            <a:prstGeom prst="rect">
              <a:avLst/>
            </a:prstGeom>
            <a:solidFill>
              <a:srgbClr val="428F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Rectangle 3"/>
          <p:cNvSpPr/>
          <p:nvPr/>
        </p:nvSpPr>
        <p:spPr>
          <a:xfrm>
            <a:off x="745475" y="1499210"/>
            <a:ext cx="615204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Y-Axis indicates the Count of tree health status. X-Axis represents the condition as Null, Fair, Good and Poor</a:t>
            </a:r>
          </a:p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In an overview, </a:t>
            </a:r>
            <a:r>
              <a:rPr lang="en-US" b="1" dirty="0">
                <a:solidFill>
                  <a:schemeClr val="tx2"/>
                </a:solidFill>
                <a:latin typeface="Trebuchet MS" panose="020B0603020202020204" pitchFamily="34" charset="0"/>
              </a:rPr>
              <a:t>79.4%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of trees were rated to be in Good condition, </a:t>
            </a:r>
            <a:r>
              <a:rPr lang="en-US" b="1" dirty="0">
                <a:solidFill>
                  <a:schemeClr val="tx2"/>
                </a:solidFill>
                <a:latin typeface="Trebuchet MS" panose="020B0603020202020204" pitchFamily="34" charset="0"/>
              </a:rPr>
              <a:t>14.5%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were counted to be Fair, </a:t>
            </a:r>
            <a:r>
              <a:rPr lang="en-US" b="1" dirty="0">
                <a:solidFill>
                  <a:schemeClr val="tx2"/>
                </a:solidFill>
                <a:latin typeface="Trebuchet MS" panose="020B0603020202020204" pitchFamily="34" charset="0"/>
              </a:rPr>
              <a:t>4.2%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as poor and the remaining </a:t>
            </a:r>
            <a:r>
              <a:rPr lang="en-US" b="1" dirty="0">
                <a:solidFill>
                  <a:schemeClr val="tx2"/>
                </a:solidFill>
                <a:latin typeface="Trebuchet MS" panose="020B0603020202020204" pitchFamily="34" charset="0"/>
              </a:rPr>
              <a:t>2.1%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was counted as Null or dead trees</a:t>
            </a:r>
          </a:p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More than </a:t>
            </a:r>
            <a:r>
              <a:rPr lang="en-US" b="1" dirty="0">
                <a:solidFill>
                  <a:schemeClr val="tx2"/>
                </a:solidFill>
                <a:latin typeface="Trebuchet MS" panose="020B0603020202020204" pitchFamily="34" charset="0"/>
              </a:rPr>
              <a:t>500K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Trees health have been recorded as Good. </a:t>
            </a:r>
            <a:r>
              <a:rPr lang="en-US" b="1" dirty="0">
                <a:solidFill>
                  <a:schemeClr val="tx2"/>
                </a:solidFill>
                <a:latin typeface="Trebuchet MS" panose="020B0603020202020204" pitchFamily="34" charset="0"/>
              </a:rPr>
              <a:t>30K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as Null, </a:t>
            </a:r>
            <a:r>
              <a:rPr lang="en-US" b="1" dirty="0">
                <a:solidFill>
                  <a:schemeClr val="tx2"/>
                </a:solidFill>
                <a:latin typeface="Trebuchet MS" panose="020B0603020202020204" pitchFamily="34" charset="0"/>
              </a:rPr>
              <a:t>95K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as Fair, and 25k as Poor</a:t>
            </a:r>
          </a:p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After some analysis, we see that </a:t>
            </a:r>
            <a:r>
              <a:rPr lang="en-US" b="1" dirty="0">
                <a:solidFill>
                  <a:schemeClr val="tx2"/>
                </a:solidFill>
                <a:latin typeface="Trebuchet MS" panose="020B0603020202020204" pitchFamily="34" charset="0"/>
              </a:rPr>
              <a:t>Bronx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has the highest recorded trees that are in Good condition followed by </a:t>
            </a:r>
            <a:r>
              <a:rPr lang="en-US" b="1" dirty="0">
                <a:solidFill>
                  <a:schemeClr val="tx2"/>
                </a:solidFill>
                <a:latin typeface="Trebuchet MS" panose="020B0603020202020204" pitchFamily="34" charset="0"/>
              </a:rPr>
              <a:t>Queens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and </a:t>
            </a:r>
            <a:r>
              <a:rPr lang="en-US" b="1" dirty="0">
                <a:solidFill>
                  <a:schemeClr val="tx2"/>
                </a:solidFill>
                <a:latin typeface="Trebuchet MS" panose="020B0603020202020204" pitchFamily="34" charset="0"/>
              </a:rPr>
              <a:t>Staten Island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DD10D0-9238-473C-AEDE-965FEEF6DD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708" y="1370871"/>
            <a:ext cx="3384604" cy="4104972"/>
          </a:xfrm>
          <a:prstGeom prst="rect">
            <a:avLst/>
          </a:prstGeom>
        </p:spPr>
      </p:pic>
      <p:pic>
        <p:nvPicPr>
          <p:cNvPr id="20" name="Audio Recording Feb 22, 2021 at 12:53:21 PM" descr="Audio Recording Feb 22, 2021 at 12:53:21 PM">
            <a:hlinkClick r:id="" action="ppaction://media"/>
            <a:extLst>
              <a:ext uri="{FF2B5EF4-FFF2-40B4-BE49-F238E27FC236}">
                <a16:creationId xmlns:a16="http://schemas.microsoft.com/office/drawing/2014/main" id="{889EB80C-FD24-4029-98CF-F2E92AA9E7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81312" y="145521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88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58291" y="3163"/>
            <a:ext cx="7330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Trebuchet MS" panose="020B0603020202020204" pitchFamily="34" charset="0"/>
                <a:ea typeface="Open Sans" charset="0"/>
                <a:cs typeface="Times New Roman" panose="02020603050405020304" pitchFamily="18" charset="0"/>
              </a:rPr>
              <a:t>Records Created by User Type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119745" y="763411"/>
            <a:ext cx="7613073" cy="45719"/>
            <a:chOff x="7180289" y="-1292085"/>
            <a:chExt cx="5456416" cy="257764"/>
          </a:xfrm>
        </p:grpSpPr>
        <p:sp>
          <p:nvSpPr>
            <p:cNvPr id="11" name="Rectangle 10"/>
            <p:cNvSpPr/>
            <p:nvPr/>
          </p:nvSpPr>
          <p:spPr>
            <a:xfrm>
              <a:off x="7180289" y="-1289156"/>
              <a:ext cx="1364104" cy="254835"/>
            </a:xfrm>
            <a:prstGeom prst="rect">
              <a:avLst/>
            </a:prstGeom>
            <a:solidFill>
              <a:srgbClr val="57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544393" y="-1289155"/>
              <a:ext cx="1364104" cy="254833"/>
            </a:xfrm>
            <a:prstGeom prst="rect">
              <a:avLst/>
            </a:prstGeom>
            <a:solidFill>
              <a:srgbClr val="5B8A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908497" y="-1292084"/>
              <a:ext cx="1364104" cy="254833"/>
            </a:xfrm>
            <a:prstGeom prst="rect">
              <a:avLst/>
            </a:prstGeom>
            <a:solidFill>
              <a:srgbClr val="B7E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272601" y="-1292085"/>
              <a:ext cx="1364104" cy="254833"/>
            </a:xfrm>
            <a:prstGeom prst="rect">
              <a:avLst/>
            </a:prstGeom>
            <a:solidFill>
              <a:srgbClr val="428F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-5134" y="6087528"/>
            <a:ext cx="12197134" cy="770472"/>
            <a:chOff x="-5134" y="6087528"/>
            <a:chExt cx="12197134" cy="770472"/>
          </a:xfrm>
        </p:grpSpPr>
        <p:grpSp>
          <p:nvGrpSpPr>
            <p:cNvPr id="16" name="Group 15"/>
            <p:cNvGrpSpPr/>
            <p:nvPr/>
          </p:nvGrpSpPr>
          <p:grpSpPr>
            <a:xfrm>
              <a:off x="419507" y="6573403"/>
              <a:ext cx="312471" cy="184746"/>
              <a:chOff x="8273120" y="-944200"/>
              <a:chExt cx="1255191" cy="742122"/>
            </a:xfrm>
          </p:grpSpPr>
          <p:sp>
            <p:nvSpPr>
              <p:cNvPr id="23" name="Oval 22"/>
              <p:cNvSpPr/>
              <p:nvPr/>
            </p:nvSpPr>
            <p:spPr>
              <a:xfrm rot="1800000">
                <a:off x="8521145" y="-944200"/>
                <a:ext cx="1007166" cy="742122"/>
              </a:xfrm>
              <a:prstGeom prst="ellipse">
                <a:avLst/>
              </a:prstGeom>
              <a:solidFill>
                <a:srgbClr val="B06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Oval 23"/>
              <p:cNvSpPr/>
              <p:nvPr/>
            </p:nvSpPr>
            <p:spPr>
              <a:xfrm rot="438097">
                <a:off x="8273120" y="-668561"/>
                <a:ext cx="746070" cy="440978"/>
              </a:xfrm>
              <a:prstGeom prst="ellipse">
                <a:avLst/>
              </a:prstGeom>
              <a:solidFill>
                <a:srgbClr val="7B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 cstate="email"/>
            <a:stretch>
              <a:fillRect/>
            </a:stretch>
          </p:blipFill>
          <p:spPr>
            <a:xfrm>
              <a:off x="11103429" y="6087528"/>
              <a:ext cx="640080" cy="680085"/>
            </a:xfrm>
            <a:prstGeom prst="rect">
              <a:avLst/>
            </a:prstGeom>
          </p:spPr>
        </p:pic>
        <p:sp>
          <p:nvSpPr>
            <p:cNvPr id="18" name="Rectangle 4"/>
            <p:cNvSpPr/>
            <p:nvPr/>
          </p:nvSpPr>
          <p:spPr>
            <a:xfrm>
              <a:off x="-5134" y="6530531"/>
              <a:ext cx="12197134" cy="327469"/>
            </a:xfrm>
            <a:custGeom>
              <a:avLst/>
              <a:gdLst>
                <a:gd name="connsiteX0" fmla="*/ 0 w 12192000"/>
                <a:gd name="connsiteY0" fmla="*/ 0 h 692150"/>
                <a:gd name="connsiteX1" fmla="*/ 12192000 w 12192000"/>
                <a:gd name="connsiteY1" fmla="*/ 0 h 692150"/>
                <a:gd name="connsiteX2" fmla="*/ 12192000 w 12192000"/>
                <a:gd name="connsiteY2" fmla="*/ 692150 h 692150"/>
                <a:gd name="connsiteX3" fmla="*/ 0 w 12192000"/>
                <a:gd name="connsiteY3" fmla="*/ 692150 h 692150"/>
                <a:gd name="connsiteX4" fmla="*/ 0 w 12192000"/>
                <a:gd name="connsiteY4" fmla="*/ 0 h 692150"/>
                <a:gd name="connsiteX0-1" fmla="*/ 0 w 12192000"/>
                <a:gd name="connsiteY0-2" fmla="*/ 0 h 692150"/>
                <a:gd name="connsiteX1-3" fmla="*/ 6117465 w 12192000"/>
                <a:gd name="connsiteY1-4" fmla="*/ 441012 h 692150"/>
                <a:gd name="connsiteX2-5" fmla="*/ 12192000 w 12192000"/>
                <a:gd name="connsiteY2-6" fmla="*/ 0 h 692150"/>
                <a:gd name="connsiteX3-7" fmla="*/ 12192000 w 12192000"/>
                <a:gd name="connsiteY3-8" fmla="*/ 692150 h 692150"/>
                <a:gd name="connsiteX4-9" fmla="*/ 0 w 12192000"/>
                <a:gd name="connsiteY4-10" fmla="*/ 692150 h 692150"/>
                <a:gd name="connsiteX5" fmla="*/ 0 w 12192000"/>
                <a:gd name="connsiteY5" fmla="*/ 0 h 692150"/>
                <a:gd name="connsiteX0-11" fmla="*/ 0 w 12192000"/>
                <a:gd name="connsiteY0-12" fmla="*/ 0 h 692150"/>
                <a:gd name="connsiteX1-13" fmla="*/ 6117465 w 12192000"/>
                <a:gd name="connsiteY1-14" fmla="*/ 441012 h 692150"/>
                <a:gd name="connsiteX2-15" fmla="*/ 8847786 w 12192000"/>
                <a:gd name="connsiteY2-16" fmla="*/ 3130 h 692150"/>
                <a:gd name="connsiteX3-17" fmla="*/ 12192000 w 12192000"/>
                <a:gd name="connsiteY3-18" fmla="*/ 0 h 692150"/>
                <a:gd name="connsiteX4-19" fmla="*/ 12192000 w 12192000"/>
                <a:gd name="connsiteY4-20" fmla="*/ 692150 h 692150"/>
                <a:gd name="connsiteX5-21" fmla="*/ 0 w 12192000"/>
                <a:gd name="connsiteY5-22" fmla="*/ 692150 h 692150"/>
                <a:gd name="connsiteX6" fmla="*/ 0 w 12192000"/>
                <a:gd name="connsiteY6" fmla="*/ 0 h 692150"/>
                <a:gd name="connsiteX0-23" fmla="*/ 0 w 12192000"/>
                <a:gd name="connsiteY0-24" fmla="*/ 0 h 692150"/>
                <a:gd name="connsiteX1-25" fmla="*/ 6117465 w 12192000"/>
                <a:gd name="connsiteY1-26" fmla="*/ 441012 h 692150"/>
                <a:gd name="connsiteX2-27" fmla="*/ 8847786 w 12192000"/>
                <a:gd name="connsiteY2-28" fmla="*/ 3130 h 692150"/>
                <a:gd name="connsiteX3-29" fmla="*/ 10341735 w 12192000"/>
                <a:gd name="connsiteY3-30" fmla="*/ 131919 h 692150"/>
                <a:gd name="connsiteX4-31" fmla="*/ 12192000 w 12192000"/>
                <a:gd name="connsiteY4-32" fmla="*/ 0 h 692150"/>
                <a:gd name="connsiteX5-33" fmla="*/ 12192000 w 12192000"/>
                <a:gd name="connsiteY5-34" fmla="*/ 692150 h 692150"/>
                <a:gd name="connsiteX6-35" fmla="*/ 0 w 12192000"/>
                <a:gd name="connsiteY6-36" fmla="*/ 692150 h 692150"/>
                <a:gd name="connsiteX7" fmla="*/ 0 w 12192000"/>
                <a:gd name="connsiteY7" fmla="*/ 0 h 692150"/>
                <a:gd name="connsiteX0-37" fmla="*/ 0 w 12192000"/>
                <a:gd name="connsiteY0-38" fmla="*/ 9749 h 701899"/>
                <a:gd name="connsiteX1-39" fmla="*/ 6117465 w 12192000"/>
                <a:gd name="connsiteY1-40" fmla="*/ 450761 h 701899"/>
                <a:gd name="connsiteX2-41" fmla="*/ 8847786 w 12192000"/>
                <a:gd name="connsiteY2-42" fmla="*/ 12879 h 701899"/>
                <a:gd name="connsiteX3-43" fmla="*/ 10341735 w 12192000"/>
                <a:gd name="connsiteY3-44" fmla="*/ 141668 h 701899"/>
                <a:gd name="connsiteX4-45" fmla="*/ 11410682 w 12192000"/>
                <a:gd name="connsiteY4-46" fmla="*/ 0 h 701899"/>
                <a:gd name="connsiteX5-47" fmla="*/ 12192000 w 12192000"/>
                <a:gd name="connsiteY5-48" fmla="*/ 9749 h 701899"/>
                <a:gd name="connsiteX6-49" fmla="*/ 12192000 w 12192000"/>
                <a:gd name="connsiteY6-50" fmla="*/ 701899 h 701899"/>
                <a:gd name="connsiteX7-51" fmla="*/ 0 w 12192000"/>
                <a:gd name="connsiteY7-52" fmla="*/ 701899 h 701899"/>
                <a:gd name="connsiteX8" fmla="*/ 0 w 12192000"/>
                <a:gd name="connsiteY8" fmla="*/ 9749 h 701899"/>
                <a:gd name="connsiteX0-53" fmla="*/ 0 w 12192000"/>
                <a:gd name="connsiteY0-54" fmla="*/ 13770 h 705920"/>
                <a:gd name="connsiteX1-55" fmla="*/ 2601532 w 12192000"/>
                <a:gd name="connsiteY1-56" fmla="*/ 403267 h 705920"/>
                <a:gd name="connsiteX2-57" fmla="*/ 6117465 w 12192000"/>
                <a:gd name="connsiteY2-58" fmla="*/ 454782 h 705920"/>
                <a:gd name="connsiteX3-59" fmla="*/ 8847786 w 12192000"/>
                <a:gd name="connsiteY3-60" fmla="*/ 16900 h 705920"/>
                <a:gd name="connsiteX4-61" fmla="*/ 10341735 w 12192000"/>
                <a:gd name="connsiteY4-62" fmla="*/ 145689 h 705920"/>
                <a:gd name="connsiteX5-63" fmla="*/ 11410682 w 12192000"/>
                <a:gd name="connsiteY5-64" fmla="*/ 4021 h 705920"/>
                <a:gd name="connsiteX6-65" fmla="*/ 12192000 w 12192000"/>
                <a:gd name="connsiteY6-66" fmla="*/ 13770 h 705920"/>
                <a:gd name="connsiteX7-67" fmla="*/ 12192000 w 12192000"/>
                <a:gd name="connsiteY7-68" fmla="*/ 705920 h 705920"/>
                <a:gd name="connsiteX8-69" fmla="*/ 0 w 12192000"/>
                <a:gd name="connsiteY8-70" fmla="*/ 705920 h 705920"/>
                <a:gd name="connsiteX9" fmla="*/ 0 w 12192000"/>
                <a:gd name="connsiteY9" fmla="*/ 13770 h 705920"/>
                <a:gd name="connsiteX0-71" fmla="*/ 25758 w 12192000"/>
                <a:gd name="connsiteY0-72" fmla="*/ 486267 h 701899"/>
                <a:gd name="connsiteX1-73" fmla="*/ 2601532 w 12192000"/>
                <a:gd name="connsiteY1-74" fmla="*/ 399246 h 701899"/>
                <a:gd name="connsiteX2-75" fmla="*/ 6117465 w 12192000"/>
                <a:gd name="connsiteY2-76" fmla="*/ 450761 h 701899"/>
                <a:gd name="connsiteX3-77" fmla="*/ 8847786 w 12192000"/>
                <a:gd name="connsiteY3-78" fmla="*/ 12879 h 701899"/>
                <a:gd name="connsiteX4-79" fmla="*/ 10341735 w 12192000"/>
                <a:gd name="connsiteY4-80" fmla="*/ 141668 h 701899"/>
                <a:gd name="connsiteX5-81" fmla="*/ 11410682 w 12192000"/>
                <a:gd name="connsiteY5-82" fmla="*/ 0 h 701899"/>
                <a:gd name="connsiteX6-83" fmla="*/ 12192000 w 12192000"/>
                <a:gd name="connsiteY6-84" fmla="*/ 9749 h 701899"/>
                <a:gd name="connsiteX7-85" fmla="*/ 12192000 w 12192000"/>
                <a:gd name="connsiteY7-86" fmla="*/ 701899 h 701899"/>
                <a:gd name="connsiteX8-87" fmla="*/ 0 w 12192000"/>
                <a:gd name="connsiteY8-88" fmla="*/ 701899 h 701899"/>
                <a:gd name="connsiteX9-89" fmla="*/ 25758 w 12192000"/>
                <a:gd name="connsiteY9-90" fmla="*/ 486267 h 701899"/>
                <a:gd name="connsiteX0-91" fmla="*/ 0 w 12197134"/>
                <a:gd name="connsiteY0-92" fmla="*/ 504802 h 701899"/>
                <a:gd name="connsiteX1-93" fmla="*/ 2606666 w 12197134"/>
                <a:gd name="connsiteY1-94" fmla="*/ 399246 h 701899"/>
                <a:gd name="connsiteX2-95" fmla="*/ 6122599 w 12197134"/>
                <a:gd name="connsiteY2-96" fmla="*/ 450761 h 701899"/>
                <a:gd name="connsiteX3-97" fmla="*/ 8852920 w 12197134"/>
                <a:gd name="connsiteY3-98" fmla="*/ 12879 h 701899"/>
                <a:gd name="connsiteX4-99" fmla="*/ 10346869 w 12197134"/>
                <a:gd name="connsiteY4-100" fmla="*/ 141668 h 701899"/>
                <a:gd name="connsiteX5-101" fmla="*/ 11415816 w 12197134"/>
                <a:gd name="connsiteY5-102" fmla="*/ 0 h 701899"/>
                <a:gd name="connsiteX6-103" fmla="*/ 12197134 w 12197134"/>
                <a:gd name="connsiteY6-104" fmla="*/ 9749 h 701899"/>
                <a:gd name="connsiteX7-105" fmla="*/ 12197134 w 12197134"/>
                <a:gd name="connsiteY7-106" fmla="*/ 701899 h 701899"/>
                <a:gd name="connsiteX8-107" fmla="*/ 5134 w 12197134"/>
                <a:gd name="connsiteY8-108" fmla="*/ 701899 h 701899"/>
                <a:gd name="connsiteX9-109" fmla="*/ 0 w 12197134"/>
                <a:gd name="connsiteY9-110" fmla="*/ 504802 h 701899"/>
                <a:gd name="connsiteX0-111" fmla="*/ 0 w 12197134"/>
                <a:gd name="connsiteY0-112" fmla="*/ 504802 h 701899"/>
                <a:gd name="connsiteX1-113" fmla="*/ 684756 w 12197134"/>
                <a:gd name="connsiteY1-114" fmla="*/ 565976 h 701899"/>
                <a:gd name="connsiteX2-115" fmla="*/ 2606666 w 12197134"/>
                <a:gd name="connsiteY2-116" fmla="*/ 399246 h 701899"/>
                <a:gd name="connsiteX3-117" fmla="*/ 6122599 w 12197134"/>
                <a:gd name="connsiteY3-118" fmla="*/ 450761 h 701899"/>
                <a:gd name="connsiteX4-119" fmla="*/ 8852920 w 12197134"/>
                <a:gd name="connsiteY4-120" fmla="*/ 12879 h 701899"/>
                <a:gd name="connsiteX5-121" fmla="*/ 10346869 w 12197134"/>
                <a:gd name="connsiteY5-122" fmla="*/ 141668 h 701899"/>
                <a:gd name="connsiteX6-123" fmla="*/ 11415816 w 12197134"/>
                <a:gd name="connsiteY6-124" fmla="*/ 0 h 701899"/>
                <a:gd name="connsiteX7-125" fmla="*/ 12197134 w 12197134"/>
                <a:gd name="connsiteY7-126" fmla="*/ 9749 h 701899"/>
                <a:gd name="connsiteX8-127" fmla="*/ 12197134 w 12197134"/>
                <a:gd name="connsiteY8-128" fmla="*/ 701899 h 701899"/>
                <a:gd name="connsiteX9-129" fmla="*/ 5134 w 12197134"/>
                <a:gd name="connsiteY9-130" fmla="*/ 701899 h 701899"/>
                <a:gd name="connsiteX10" fmla="*/ 0 w 12197134"/>
                <a:gd name="connsiteY10" fmla="*/ 504802 h 701899"/>
                <a:gd name="connsiteX0-131" fmla="*/ 0 w 12197134"/>
                <a:gd name="connsiteY0-132" fmla="*/ 504802 h 701899"/>
                <a:gd name="connsiteX1-133" fmla="*/ 684756 w 12197134"/>
                <a:gd name="connsiteY1-134" fmla="*/ 565976 h 701899"/>
                <a:gd name="connsiteX2-135" fmla="*/ 1951758 w 12197134"/>
                <a:gd name="connsiteY2-136" fmla="*/ 399246 h 701899"/>
                <a:gd name="connsiteX3-137" fmla="*/ 6122599 w 12197134"/>
                <a:gd name="connsiteY3-138" fmla="*/ 450761 h 701899"/>
                <a:gd name="connsiteX4-139" fmla="*/ 8852920 w 12197134"/>
                <a:gd name="connsiteY4-140" fmla="*/ 12879 h 701899"/>
                <a:gd name="connsiteX5-141" fmla="*/ 10346869 w 12197134"/>
                <a:gd name="connsiteY5-142" fmla="*/ 141668 h 701899"/>
                <a:gd name="connsiteX6-143" fmla="*/ 11415816 w 12197134"/>
                <a:gd name="connsiteY6-144" fmla="*/ 0 h 701899"/>
                <a:gd name="connsiteX7-145" fmla="*/ 12197134 w 12197134"/>
                <a:gd name="connsiteY7-146" fmla="*/ 9749 h 701899"/>
                <a:gd name="connsiteX8-147" fmla="*/ 12197134 w 12197134"/>
                <a:gd name="connsiteY8-148" fmla="*/ 701899 h 701899"/>
                <a:gd name="connsiteX9-149" fmla="*/ 5134 w 12197134"/>
                <a:gd name="connsiteY9-150" fmla="*/ 701899 h 701899"/>
                <a:gd name="connsiteX10-151" fmla="*/ 0 w 12197134"/>
                <a:gd name="connsiteY10-152" fmla="*/ 504802 h 701899"/>
                <a:gd name="connsiteX0-153" fmla="*/ 0 w 12197134"/>
                <a:gd name="connsiteY0-154" fmla="*/ 504802 h 701899"/>
                <a:gd name="connsiteX1-155" fmla="*/ 684756 w 12197134"/>
                <a:gd name="connsiteY1-156" fmla="*/ 565976 h 701899"/>
                <a:gd name="connsiteX2-157" fmla="*/ 1951758 w 12197134"/>
                <a:gd name="connsiteY2-158" fmla="*/ 399246 h 701899"/>
                <a:gd name="connsiteX3-159" fmla="*/ 3100502 w 12197134"/>
                <a:gd name="connsiteY3-160" fmla="*/ 528905 h 701899"/>
                <a:gd name="connsiteX4-161" fmla="*/ 6122599 w 12197134"/>
                <a:gd name="connsiteY4-162" fmla="*/ 450761 h 701899"/>
                <a:gd name="connsiteX5-163" fmla="*/ 8852920 w 12197134"/>
                <a:gd name="connsiteY5-164" fmla="*/ 12879 h 701899"/>
                <a:gd name="connsiteX6-165" fmla="*/ 10346869 w 12197134"/>
                <a:gd name="connsiteY6-166" fmla="*/ 141668 h 701899"/>
                <a:gd name="connsiteX7-167" fmla="*/ 11415816 w 12197134"/>
                <a:gd name="connsiteY7-168" fmla="*/ 0 h 701899"/>
                <a:gd name="connsiteX8-169" fmla="*/ 12197134 w 12197134"/>
                <a:gd name="connsiteY8-170" fmla="*/ 9749 h 701899"/>
                <a:gd name="connsiteX9-171" fmla="*/ 12197134 w 12197134"/>
                <a:gd name="connsiteY9-172" fmla="*/ 701899 h 701899"/>
                <a:gd name="connsiteX10-173" fmla="*/ 5134 w 12197134"/>
                <a:gd name="connsiteY10-174" fmla="*/ 701899 h 701899"/>
                <a:gd name="connsiteX11" fmla="*/ 0 w 12197134"/>
                <a:gd name="connsiteY11" fmla="*/ 504802 h 701899"/>
                <a:gd name="connsiteX0-175" fmla="*/ 0 w 12197134"/>
                <a:gd name="connsiteY0-176" fmla="*/ 504802 h 701899"/>
                <a:gd name="connsiteX1-177" fmla="*/ 684756 w 12197134"/>
                <a:gd name="connsiteY1-178" fmla="*/ 565976 h 701899"/>
                <a:gd name="connsiteX2-179" fmla="*/ 1951758 w 12197134"/>
                <a:gd name="connsiteY2-180" fmla="*/ 399246 h 701899"/>
                <a:gd name="connsiteX3-181" fmla="*/ 3100502 w 12197134"/>
                <a:gd name="connsiteY3-182" fmla="*/ 528905 h 701899"/>
                <a:gd name="connsiteX4-183" fmla="*/ 6122599 w 12197134"/>
                <a:gd name="connsiteY4-184" fmla="*/ 450761 h 701899"/>
                <a:gd name="connsiteX5-185" fmla="*/ 9161679 w 12197134"/>
                <a:gd name="connsiteY5-186" fmla="*/ 535393 h 701899"/>
                <a:gd name="connsiteX6-187" fmla="*/ 10346869 w 12197134"/>
                <a:gd name="connsiteY6-188" fmla="*/ 141668 h 701899"/>
                <a:gd name="connsiteX7-189" fmla="*/ 11415816 w 12197134"/>
                <a:gd name="connsiteY7-190" fmla="*/ 0 h 701899"/>
                <a:gd name="connsiteX8-191" fmla="*/ 12197134 w 12197134"/>
                <a:gd name="connsiteY8-192" fmla="*/ 9749 h 701899"/>
                <a:gd name="connsiteX9-193" fmla="*/ 12197134 w 12197134"/>
                <a:gd name="connsiteY9-194" fmla="*/ 701899 h 701899"/>
                <a:gd name="connsiteX10-195" fmla="*/ 5134 w 12197134"/>
                <a:gd name="connsiteY10-196" fmla="*/ 701899 h 701899"/>
                <a:gd name="connsiteX11-197" fmla="*/ 0 w 12197134"/>
                <a:gd name="connsiteY11-198" fmla="*/ 504802 h 701899"/>
                <a:gd name="connsiteX0-199" fmla="*/ 0 w 12197134"/>
                <a:gd name="connsiteY0-200" fmla="*/ 504802 h 701899"/>
                <a:gd name="connsiteX1-201" fmla="*/ 684756 w 12197134"/>
                <a:gd name="connsiteY1-202" fmla="*/ 565976 h 701899"/>
                <a:gd name="connsiteX2-203" fmla="*/ 1951758 w 12197134"/>
                <a:gd name="connsiteY2-204" fmla="*/ 399246 h 701899"/>
                <a:gd name="connsiteX3-205" fmla="*/ 3100502 w 12197134"/>
                <a:gd name="connsiteY3-206" fmla="*/ 528905 h 701899"/>
                <a:gd name="connsiteX4-207" fmla="*/ 5135274 w 12197134"/>
                <a:gd name="connsiteY4-208" fmla="*/ 589084 h 701899"/>
                <a:gd name="connsiteX5-209" fmla="*/ 6122599 w 12197134"/>
                <a:gd name="connsiteY5-210" fmla="*/ 450761 h 701899"/>
                <a:gd name="connsiteX6-211" fmla="*/ 9161679 w 12197134"/>
                <a:gd name="connsiteY6-212" fmla="*/ 535393 h 701899"/>
                <a:gd name="connsiteX7-213" fmla="*/ 10346869 w 12197134"/>
                <a:gd name="connsiteY7-214" fmla="*/ 141668 h 701899"/>
                <a:gd name="connsiteX8-215" fmla="*/ 11415816 w 12197134"/>
                <a:gd name="connsiteY8-216" fmla="*/ 0 h 701899"/>
                <a:gd name="connsiteX9-217" fmla="*/ 12197134 w 12197134"/>
                <a:gd name="connsiteY9-218" fmla="*/ 9749 h 701899"/>
                <a:gd name="connsiteX10-219" fmla="*/ 12197134 w 12197134"/>
                <a:gd name="connsiteY10-220" fmla="*/ 701899 h 701899"/>
                <a:gd name="connsiteX11-221" fmla="*/ 5134 w 12197134"/>
                <a:gd name="connsiteY11-222" fmla="*/ 701899 h 701899"/>
                <a:gd name="connsiteX12" fmla="*/ 0 w 12197134"/>
                <a:gd name="connsiteY12" fmla="*/ 504802 h 701899"/>
                <a:gd name="connsiteX0-223" fmla="*/ 0 w 12197134"/>
                <a:gd name="connsiteY0-224" fmla="*/ 495053 h 692150"/>
                <a:gd name="connsiteX1-225" fmla="*/ 684756 w 12197134"/>
                <a:gd name="connsiteY1-226" fmla="*/ 556227 h 692150"/>
                <a:gd name="connsiteX2-227" fmla="*/ 1951758 w 12197134"/>
                <a:gd name="connsiteY2-228" fmla="*/ 389497 h 692150"/>
                <a:gd name="connsiteX3-229" fmla="*/ 3100502 w 12197134"/>
                <a:gd name="connsiteY3-230" fmla="*/ 519156 h 692150"/>
                <a:gd name="connsiteX4-231" fmla="*/ 5135274 w 12197134"/>
                <a:gd name="connsiteY4-232" fmla="*/ 579335 h 692150"/>
                <a:gd name="connsiteX5-233" fmla="*/ 6122599 w 12197134"/>
                <a:gd name="connsiteY5-234" fmla="*/ 441012 h 692150"/>
                <a:gd name="connsiteX6-235" fmla="*/ 9161679 w 12197134"/>
                <a:gd name="connsiteY6-236" fmla="*/ 525644 h 692150"/>
                <a:gd name="connsiteX7-237" fmla="*/ 10346869 w 12197134"/>
                <a:gd name="connsiteY7-238" fmla="*/ 131919 h 692150"/>
                <a:gd name="connsiteX8-239" fmla="*/ 11403940 w 12197134"/>
                <a:gd name="connsiteY8-240" fmla="*/ 465263 h 692150"/>
                <a:gd name="connsiteX9-241" fmla="*/ 12197134 w 12197134"/>
                <a:gd name="connsiteY9-242" fmla="*/ 0 h 692150"/>
                <a:gd name="connsiteX10-243" fmla="*/ 12197134 w 12197134"/>
                <a:gd name="connsiteY10-244" fmla="*/ 692150 h 692150"/>
                <a:gd name="connsiteX11-245" fmla="*/ 5134 w 12197134"/>
                <a:gd name="connsiteY11-246" fmla="*/ 692150 h 692150"/>
                <a:gd name="connsiteX12-247" fmla="*/ 0 w 12197134"/>
                <a:gd name="connsiteY12-248" fmla="*/ 495053 h 692150"/>
                <a:gd name="connsiteX0-249" fmla="*/ 0 w 12209009"/>
                <a:gd name="connsiteY0-250" fmla="*/ 365218 h 562315"/>
                <a:gd name="connsiteX1-251" fmla="*/ 684756 w 12209009"/>
                <a:gd name="connsiteY1-252" fmla="*/ 426392 h 562315"/>
                <a:gd name="connsiteX2-253" fmla="*/ 1951758 w 12209009"/>
                <a:gd name="connsiteY2-254" fmla="*/ 259662 h 562315"/>
                <a:gd name="connsiteX3-255" fmla="*/ 3100502 w 12209009"/>
                <a:gd name="connsiteY3-256" fmla="*/ 389321 h 562315"/>
                <a:gd name="connsiteX4-257" fmla="*/ 5135274 w 12209009"/>
                <a:gd name="connsiteY4-258" fmla="*/ 449500 h 562315"/>
                <a:gd name="connsiteX5-259" fmla="*/ 6122599 w 12209009"/>
                <a:gd name="connsiteY5-260" fmla="*/ 311177 h 562315"/>
                <a:gd name="connsiteX6-261" fmla="*/ 9161679 w 12209009"/>
                <a:gd name="connsiteY6-262" fmla="*/ 395809 h 562315"/>
                <a:gd name="connsiteX7-263" fmla="*/ 10346869 w 12209009"/>
                <a:gd name="connsiteY7-264" fmla="*/ 2084 h 562315"/>
                <a:gd name="connsiteX8-265" fmla="*/ 11403940 w 12209009"/>
                <a:gd name="connsiteY8-266" fmla="*/ 335428 h 562315"/>
                <a:gd name="connsiteX9-267" fmla="*/ 12209009 w 12209009"/>
                <a:gd name="connsiteY9-268" fmla="*/ 273926 h 562315"/>
                <a:gd name="connsiteX10-269" fmla="*/ 12197134 w 12209009"/>
                <a:gd name="connsiteY10-270" fmla="*/ 562315 h 562315"/>
                <a:gd name="connsiteX11-271" fmla="*/ 5134 w 12209009"/>
                <a:gd name="connsiteY11-272" fmla="*/ 562315 h 562315"/>
                <a:gd name="connsiteX12-273" fmla="*/ 0 w 12209009"/>
                <a:gd name="connsiteY12-274" fmla="*/ 365218 h 562315"/>
                <a:gd name="connsiteX0-275" fmla="*/ 0 w 12209009"/>
                <a:gd name="connsiteY0-276" fmla="*/ 130372 h 327469"/>
                <a:gd name="connsiteX1-277" fmla="*/ 684756 w 12209009"/>
                <a:gd name="connsiteY1-278" fmla="*/ 191546 h 327469"/>
                <a:gd name="connsiteX2-279" fmla="*/ 1951758 w 12209009"/>
                <a:gd name="connsiteY2-280" fmla="*/ 24816 h 327469"/>
                <a:gd name="connsiteX3-281" fmla="*/ 3100502 w 12209009"/>
                <a:gd name="connsiteY3-282" fmla="*/ 154475 h 327469"/>
                <a:gd name="connsiteX4-283" fmla="*/ 5135274 w 12209009"/>
                <a:gd name="connsiteY4-284" fmla="*/ 214654 h 327469"/>
                <a:gd name="connsiteX5-285" fmla="*/ 6122599 w 12209009"/>
                <a:gd name="connsiteY5-286" fmla="*/ 76331 h 327469"/>
                <a:gd name="connsiteX6-287" fmla="*/ 9161679 w 12209009"/>
                <a:gd name="connsiteY6-288" fmla="*/ 160963 h 327469"/>
                <a:gd name="connsiteX7-289" fmla="*/ 10334993 w 12209009"/>
                <a:gd name="connsiteY7-290" fmla="*/ 4745 h 327469"/>
                <a:gd name="connsiteX8-291" fmla="*/ 11403940 w 12209009"/>
                <a:gd name="connsiteY8-292" fmla="*/ 100582 h 327469"/>
                <a:gd name="connsiteX9-293" fmla="*/ 12209009 w 12209009"/>
                <a:gd name="connsiteY9-294" fmla="*/ 39080 h 327469"/>
                <a:gd name="connsiteX10-295" fmla="*/ 12197134 w 12209009"/>
                <a:gd name="connsiteY10-296" fmla="*/ 327469 h 327469"/>
                <a:gd name="connsiteX11-297" fmla="*/ 5134 w 12209009"/>
                <a:gd name="connsiteY11-298" fmla="*/ 327469 h 327469"/>
                <a:gd name="connsiteX12-299" fmla="*/ 0 w 12209009"/>
                <a:gd name="connsiteY12-300" fmla="*/ 130372 h 327469"/>
                <a:gd name="connsiteX0-301" fmla="*/ 0 w 12197134"/>
                <a:gd name="connsiteY0-302" fmla="*/ 130372 h 327469"/>
                <a:gd name="connsiteX1-303" fmla="*/ 684756 w 12197134"/>
                <a:gd name="connsiteY1-304" fmla="*/ 191546 h 327469"/>
                <a:gd name="connsiteX2-305" fmla="*/ 1951758 w 12197134"/>
                <a:gd name="connsiteY2-306" fmla="*/ 24816 h 327469"/>
                <a:gd name="connsiteX3-307" fmla="*/ 3100502 w 12197134"/>
                <a:gd name="connsiteY3-308" fmla="*/ 154475 h 327469"/>
                <a:gd name="connsiteX4-309" fmla="*/ 5135274 w 12197134"/>
                <a:gd name="connsiteY4-310" fmla="*/ 214654 h 327469"/>
                <a:gd name="connsiteX5-311" fmla="*/ 6122599 w 12197134"/>
                <a:gd name="connsiteY5-312" fmla="*/ 76331 h 327469"/>
                <a:gd name="connsiteX6-313" fmla="*/ 9161679 w 12197134"/>
                <a:gd name="connsiteY6-314" fmla="*/ 160963 h 327469"/>
                <a:gd name="connsiteX7-315" fmla="*/ 10334993 w 12197134"/>
                <a:gd name="connsiteY7-316" fmla="*/ 4745 h 327469"/>
                <a:gd name="connsiteX8-317" fmla="*/ 11403940 w 12197134"/>
                <a:gd name="connsiteY8-318" fmla="*/ 100582 h 327469"/>
                <a:gd name="connsiteX9-319" fmla="*/ 12196652 w 12197134"/>
                <a:gd name="connsiteY9-320" fmla="*/ 32902 h 327469"/>
                <a:gd name="connsiteX10-321" fmla="*/ 12197134 w 12197134"/>
                <a:gd name="connsiteY10-322" fmla="*/ 327469 h 327469"/>
                <a:gd name="connsiteX11-323" fmla="*/ 5134 w 12197134"/>
                <a:gd name="connsiteY11-324" fmla="*/ 327469 h 327469"/>
                <a:gd name="connsiteX12-325" fmla="*/ 0 w 12197134"/>
                <a:gd name="connsiteY12-326" fmla="*/ 130372 h 32746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51" y="connsiteY7-52"/>
                </a:cxn>
                <a:cxn ang="0">
                  <a:pos x="connsiteX8-69" y="connsiteY8-70"/>
                </a:cxn>
                <a:cxn ang="0">
                  <a:pos x="connsiteX9-89" y="connsiteY9-90"/>
                </a:cxn>
                <a:cxn ang="0">
                  <a:pos x="connsiteX10-151" y="connsiteY10-152"/>
                </a:cxn>
                <a:cxn ang="0">
                  <a:pos x="connsiteX11-197" y="connsiteY11-198"/>
                </a:cxn>
                <a:cxn ang="0">
                  <a:pos x="connsiteX12-247" y="connsiteY12-248"/>
                </a:cxn>
              </a:cxnLst>
              <a:rect l="l" t="t" r="r" b="b"/>
              <a:pathLst>
                <a:path w="12197134" h="327469">
                  <a:moveTo>
                    <a:pt x="0" y="130372"/>
                  </a:moveTo>
                  <a:cubicBezTo>
                    <a:pt x="187411" y="75797"/>
                    <a:pt x="250312" y="209139"/>
                    <a:pt x="684756" y="191546"/>
                  </a:cubicBezTo>
                  <a:cubicBezTo>
                    <a:pt x="1119200" y="173953"/>
                    <a:pt x="1549134" y="48500"/>
                    <a:pt x="1951758" y="24816"/>
                  </a:cubicBezTo>
                  <a:cubicBezTo>
                    <a:pt x="2354382" y="1132"/>
                    <a:pt x="2500643" y="138669"/>
                    <a:pt x="3100502" y="154475"/>
                  </a:cubicBezTo>
                  <a:cubicBezTo>
                    <a:pt x="3700361" y="170281"/>
                    <a:pt x="4631591" y="227678"/>
                    <a:pt x="5135274" y="214654"/>
                  </a:cubicBezTo>
                  <a:cubicBezTo>
                    <a:pt x="5638957" y="201630"/>
                    <a:pt x="5520804" y="69446"/>
                    <a:pt x="6122599" y="76331"/>
                  </a:cubicBezTo>
                  <a:cubicBezTo>
                    <a:pt x="7032706" y="3351"/>
                    <a:pt x="8251572" y="233943"/>
                    <a:pt x="9161679" y="160963"/>
                  </a:cubicBezTo>
                  <a:cubicBezTo>
                    <a:pt x="9659662" y="160963"/>
                    <a:pt x="9837010" y="4745"/>
                    <a:pt x="10334993" y="4745"/>
                  </a:cubicBezTo>
                  <a:cubicBezTo>
                    <a:pt x="10691309" y="-29599"/>
                    <a:pt x="11047624" y="134926"/>
                    <a:pt x="11403940" y="100582"/>
                  </a:cubicBezTo>
                  <a:lnTo>
                    <a:pt x="12196652" y="32902"/>
                  </a:lnTo>
                  <a:cubicBezTo>
                    <a:pt x="12196813" y="131091"/>
                    <a:pt x="12196973" y="229280"/>
                    <a:pt x="12197134" y="327469"/>
                  </a:cubicBezTo>
                  <a:lnTo>
                    <a:pt x="5134" y="327469"/>
                  </a:lnTo>
                  <a:lnTo>
                    <a:pt x="0" y="130372"/>
                  </a:lnTo>
                  <a:close/>
                </a:path>
              </a:pathLst>
            </a:custGeom>
            <a:solidFill>
              <a:srgbClr val="5B8A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355419" y="6178534"/>
              <a:ext cx="32252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04</a:t>
              </a: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11064861" y="6581942"/>
              <a:ext cx="242931" cy="143631"/>
              <a:chOff x="8273120" y="-944200"/>
              <a:chExt cx="1255191" cy="742122"/>
            </a:xfrm>
          </p:grpSpPr>
          <p:sp>
            <p:nvSpPr>
              <p:cNvPr id="21" name="Oval 20"/>
              <p:cNvSpPr/>
              <p:nvPr/>
            </p:nvSpPr>
            <p:spPr>
              <a:xfrm rot="1800000">
                <a:off x="8521145" y="-944200"/>
                <a:ext cx="1007166" cy="742122"/>
              </a:xfrm>
              <a:prstGeom prst="ellipse">
                <a:avLst/>
              </a:prstGeom>
              <a:solidFill>
                <a:srgbClr val="B06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21"/>
              <p:cNvSpPr/>
              <p:nvPr/>
            </p:nvSpPr>
            <p:spPr>
              <a:xfrm rot="438097">
                <a:off x="8273120" y="-668561"/>
                <a:ext cx="746070" cy="440978"/>
              </a:xfrm>
              <a:prstGeom prst="ellipse">
                <a:avLst/>
              </a:prstGeom>
              <a:solidFill>
                <a:srgbClr val="7B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5E982B8-B674-49CF-BEA2-BF8D72C8C0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06"/>
          <a:stretch/>
        </p:blipFill>
        <p:spPr>
          <a:xfrm>
            <a:off x="320385" y="1154052"/>
            <a:ext cx="5650924" cy="4894226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299BD81F-E402-4E62-86EB-303D032133CC}"/>
              </a:ext>
            </a:extLst>
          </p:cNvPr>
          <p:cNvSpPr/>
          <p:nvPr/>
        </p:nvSpPr>
        <p:spPr>
          <a:xfrm>
            <a:off x="6220693" y="1086023"/>
            <a:ext cx="529243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Data collected by NYC Parks staff, Trees Count Staff and Volunteers</a:t>
            </a:r>
          </a:p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b="1" dirty="0">
                <a:solidFill>
                  <a:schemeClr val="tx2"/>
                </a:solidFill>
                <a:latin typeface="Trebuchet MS" panose="020B0603020202020204" pitchFamily="34" charset="0"/>
              </a:rPr>
              <a:t>20K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trees has been created by all the user types in April 2015</a:t>
            </a:r>
          </a:p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Highest count is </a:t>
            </a:r>
            <a:r>
              <a:rPr lang="en-US" b="1" dirty="0">
                <a:solidFill>
                  <a:schemeClr val="tx2"/>
                </a:solidFill>
                <a:latin typeface="Trebuchet MS" panose="020B0603020202020204" pitchFamily="34" charset="0"/>
              </a:rPr>
              <a:t>120K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trees in the month of October 2015</a:t>
            </a:r>
          </a:p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Lowest count is </a:t>
            </a:r>
            <a:r>
              <a:rPr lang="en-US" b="1" dirty="0">
                <a:solidFill>
                  <a:schemeClr val="tx2"/>
                </a:solidFill>
                <a:latin typeface="Trebuchet MS" panose="020B0603020202020204" pitchFamily="34" charset="0"/>
              </a:rPr>
              <a:t>4K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in April 2016 and October 2016</a:t>
            </a:r>
          </a:p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Sudden </a:t>
            </a:r>
            <a:r>
              <a:rPr lang="en-US" b="1" dirty="0">
                <a:solidFill>
                  <a:schemeClr val="tx2"/>
                </a:solidFill>
                <a:latin typeface="Trebuchet MS" panose="020B0603020202020204" pitchFamily="34" charset="0"/>
              </a:rPr>
              <a:t>decrease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in tree count was recorded in December 2015 and January 2016</a:t>
            </a:r>
          </a:p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Great </a:t>
            </a:r>
            <a:r>
              <a:rPr lang="en-US" b="1" dirty="0">
                <a:solidFill>
                  <a:schemeClr val="tx2"/>
                </a:solidFill>
                <a:latin typeface="Trebuchet MS" panose="020B0603020202020204" pitchFamily="34" charset="0"/>
              </a:rPr>
              <a:t>increase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in the trees count which were recorded in between the months of August and December 2015</a:t>
            </a:r>
          </a:p>
        </p:txBody>
      </p:sp>
      <p:pic>
        <p:nvPicPr>
          <p:cNvPr id="25" name="Audio Recording Feb 22, 2021 at 9:24:31 PM" descr="Audio Recording Feb 22, 2021 at 9:24:31 PM">
            <a:hlinkClick r:id="" action="ppaction://media"/>
            <a:extLst>
              <a:ext uri="{FF2B5EF4-FFF2-40B4-BE49-F238E27FC236}">
                <a16:creationId xmlns:a16="http://schemas.microsoft.com/office/drawing/2014/main" id="{9AEFB3AA-BD7A-4A92-9D9F-18DC16D1A2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54910" y="90387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816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92582" y="97461"/>
            <a:ext cx="5631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02060"/>
                </a:solidFill>
                <a:latin typeface="Trebuchet MS" panose="020B0603020202020204" pitchFamily="34" charset="0"/>
              </a:rPr>
              <a:t>Citywide Top 5 Species</a:t>
            </a:r>
            <a:endParaRPr lang="en-US" sz="1400" b="1" dirty="0">
              <a:solidFill>
                <a:srgbClr val="002060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418584" y="6312535"/>
            <a:ext cx="5403367" cy="562398"/>
          </a:xfrm>
          <a:custGeom>
            <a:avLst/>
            <a:gdLst>
              <a:gd name="connsiteX0" fmla="*/ 5316965 w 5409089"/>
              <a:gd name="connsiteY0" fmla="*/ 575745 h 637702"/>
              <a:gd name="connsiteX1" fmla="*/ 3149499 w 5409089"/>
              <a:gd name="connsiteY1" fmla="*/ 12 h 637702"/>
              <a:gd name="connsiteX2" fmla="*/ 33765 w 5409089"/>
              <a:gd name="connsiteY2" fmla="*/ 558812 h 637702"/>
              <a:gd name="connsiteX3" fmla="*/ 5316965 w 5409089"/>
              <a:gd name="connsiteY3" fmla="*/ 575745 h 637702"/>
              <a:gd name="connsiteX0-1" fmla="*/ 5316965 w 5409089"/>
              <a:gd name="connsiteY0-2" fmla="*/ 575745 h 613103"/>
              <a:gd name="connsiteX1-3" fmla="*/ 3149499 w 5409089"/>
              <a:gd name="connsiteY1-4" fmla="*/ 12 h 613103"/>
              <a:gd name="connsiteX2-5" fmla="*/ 33765 w 5409089"/>
              <a:gd name="connsiteY2-6" fmla="*/ 558812 h 613103"/>
              <a:gd name="connsiteX3-7" fmla="*/ 5316965 w 5409089"/>
              <a:gd name="connsiteY3-8" fmla="*/ 575745 h 613103"/>
              <a:gd name="connsiteX0-9" fmla="*/ 5316965 w 5409089"/>
              <a:gd name="connsiteY0-10" fmla="*/ 575745 h 575745"/>
              <a:gd name="connsiteX1-11" fmla="*/ 3149499 w 5409089"/>
              <a:gd name="connsiteY1-12" fmla="*/ 12 h 575745"/>
              <a:gd name="connsiteX2-13" fmla="*/ 33765 w 5409089"/>
              <a:gd name="connsiteY2-14" fmla="*/ 558812 h 575745"/>
              <a:gd name="connsiteX3-15" fmla="*/ 5316965 w 5409089"/>
              <a:gd name="connsiteY3-16" fmla="*/ 575745 h 575745"/>
              <a:gd name="connsiteX0-17" fmla="*/ 5316965 w 5409089"/>
              <a:gd name="connsiteY0-18" fmla="*/ 575745 h 575745"/>
              <a:gd name="connsiteX1-19" fmla="*/ 3149499 w 5409089"/>
              <a:gd name="connsiteY1-20" fmla="*/ 12 h 575745"/>
              <a:gd name="connsiteX2-21" fmla="*/ 33765 w 5409089"/>
              <a:gd name="connsiteY2-22" fmla="*/ 558812 h 575745"/>
              <a:gd name="connsiteX3-23" fmla="*/ 5316965 w 5409089"/>
              <a:gd name="connsiteY3-24" fmla="*/ 575745 h 575745"/>
              <a:gd name="connsiteX0-25" fmla="*/ 5319948 w 5403367"/>
              <a:gd name="connsiteY0-26" fmla="*/ 562398 h 562398"/>
              <a:gd name="connsiteX1-27" fmla="*/ 2918877 w 5403367"/>
              <a:gd name="connsiteY1-28" fmla="*/ 14 h 562398"/>
              <a:gd name="connsiteX2-29" fmla="*/ 36748 w 5403367"/>
              <a:gd name="connsiteY2-30" fmla="*/ 545465 h 562398"/>
              <a:gd name="connsiteX3-31" fmla="*/ 5319948 w 5403367"/>
              <a:gd name="connsiteY3-32" fmla="*/ 562398 h 5623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403367" h="562398">
                <a:moveTo>
                  <a:pt x="5319948" y="562398"/>
                </a:moveTo>
                <a:cubicBezTo>
                  <a:pt x="5839237" y="469265"/>
                  <a:pt x="3799410" y="2836"/>
                  <a:pt x="2918877" y="14"/>
                </a:cubicBezTo>
                <a:cubicBezTo>
                  <a:pt x="2038344" y="-2808"/>
                  <a:pt x="-321674" y="452332"/>
                  <a:pt x="36748" y="545465"/>
                </a:cubicBezTo>
                <a:lnTo>
                  <a:pt x="5319948" y="562398"/>
                </a:lnTo>
                <a:close/>
              </a:path>
            </a:pathLst>
          </a:custGeom>
          <a:solidFill>
            <a:srgbClr val="CDF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 8"/>
          <p:cNvSpPr/>
          <p:nvPr/>
        </p:nvSpPr>
        <p:spPr>
          <a:xfrm>
            <a:off x="6647122" y="6032352"/>
            <a:ext cx="5558342" cy="675394"/>
          </a:xfrm>
          <a:custGeom>
            <a:avLst/>
            <a:gdLst>
              <a:gd name="connsiteX0" fmla="*/ 5765568 w 6343241"/>
              <a:gd name="connsiteY0" fmla="*/ 107510 h 1480156"/>
              <a:gd name="connsiteX1" fmla="*/ 2495426 w 6343241"/>
              <a:gd name="connsiteY1" fmla="*/ 200500 h 1480156"/>
              <a:gd name="connsiteX2" fmla="*/ 93188 w 6343241"/>
              <a:gd name="connsiteY2" fmla="*/ 1331876 h 1480156"/>
              <a:gd name="connsiteX3" fmla="*/ 5781066 w 6343241"/>
              <a:gd name="connsiteY3" fmla="*/ 1331876 h 1480156"/>
              <a:gd name="connsiteX4" fmla="*/ 5765568 w 6343241"/>
              <a:gd name="connsiteY4" fmla="*/ 107510 h 1480156"/>
              <a:gd name="connsiteX0-1" fmla="*/ 5765568 w 6195359"/>
              <a:gd name="connsiteY0-2" fmla="*/ 107510 h 1480156"/>
              <a:gd name="connsiteX1-3" fmla="*/ 2495426 w 6195359"/>
              <a:gd name="connsiteY1-4" fmla="*/ 200500 h 1480156"/>
              <a:gd name="connsiteX2-5" fmla="*/ 93188 w 6195359"/>
              <a:gd name="connsiteY2-6" fmla="*/ 1331876 h 1480156"/>
              <a:gd name="connsiteX3-7" fmla="*/ 5781066 w 6195359"/>
              <a:gd name="connsiteY3-8" fmla="*/ 1331876 h 1480156"/>
              <a:gd name="connsiteX4-9" fmla="*/ 5765568 w 6195359"/>
              <a:gd name="connsiteY4-10" fmla="*/ 107510 h 1480156"/>
              <a:gd name="connsiteX0-11" fmla="*/ 5765568 w 5781066"/>
              <a:gd name="connsiteY0-12" fmla="*/ 107510 h 1480156"/>
              <a:gd name="connsiteX1-13" fmla="*/ 2495426 w 5781066"/>
              <a:gd name="connsiteY1-14" fmla="*/ 200500 h 1480156"/>
              <a:gd name="connsiteX2-15" fmla="*/ 93188 w 5781066"/>
              <a:gd name="connsiteY2-16" fmla="*/ 1331876 h 1480156"/>
              <a:gd name="connsiteX3-17" fmla="*/ 5781066 w 5781066"/>
              <a:gd name="connsiteY3-18" fmla="*/ 1331876 h 1480156"/>
              <a:gd name="connsiteX4-19" fmla="*/ 5765568 w 5781066"/>
              <a:gd name="connsiteY4-20" fmla="*/ 107510 h 1480156"/>
              <a:gd name="connsiteX0-21" fmla="*/ 5550044 w 5565542"/>
              <a:gd name="connsiteY0-22" fmla="*/ 100643 h 1419838"/>
              <a:gd name="connsiteX1-23" fmla="*/ 2279902 w 5565542"/>
              <a:gd name="connsiteY1-24" fmla="*/ 193633 h 1419838"/>
              <a:gd name="connsiteX2-25" fmla="*/ 100864 w 5565542"/>
              <a:gd name="connsiteY2-26" fmla="*/ 1174732 h 1419838"/>
              <a:gd name="connsiteX3-27" fmla="*/ 5565542 w 5565542"/>
              <a:gd name="connsiteY3-28" fmla="*/ 1325009 h 1419838"/>
              <a:gd name="connsiteX4-29" fmla="*/ 5550044 w 5565542"/>
              <a:gd name="connsiteY4-30" fmla="*/ 100643 h 1419838"/>
              <a:gd name="connsiteX0-31" fmla="*/ 5550044 w 5565542"/>
              <a:gd name="connsiteY0-32" fmla="*/ 100643 h 1389471"/>
              <a:gd name="connsiteX1-33" fmla="*/ 2279902 w 5565542"/>
              <a:gd name="connsiteY1-34" fmla="*/ 193633 h 1389471"/>
              <a:gd name="connsiteX2-35" fmla="*/ 100864 w 5565542"/>
              <a:gd name="connsiteY2-36" fmla="*/ 1174732 h 1389471"/>
              <a:gd name="connsiteX3-37" fmla="*/ 5565542 w 5565542"/>
              <a:gd name="connsiteY3-38" fmla="*/ 1325009 h 1389471"/>
              <a:gd name="connsiteX4-39" fmla="*/ 5550044 w 5565542"/>
              <a:gd name="connsiteY4-40" fmla="*/ 100643 h 1389471"/>
              <a:gd name="connsiteX0-41" fmla="*/ 5550044 w 5558342"/>
              <a:gd name="connsiteY0-42" fmla="*/ 100643 h 1266734"/>
              <a:gd name="connsiteX1-43" fmla="*/ 2279902 w 5558342"/>
              <a:gd name="connsiteY1-44" fmla="*/ 193633 h 1266734"/>
              <a:gd name="connsiteX2-45" fmla="*/ 100864 w 5558342"/>
              <a:gd name="connsiteY2-46" fmla="*/ 1174732 h 1266734"/>
              <a:gd name="connsiteX3-47" fmla="*/ 5558342 w 5558342"/>
              <a:gd name="connsiteY3-48" fmla="*/ 1174732 h 1266734"/>
              <a:gd name="connsiteX4-49" fmla="*/ 5550044 w 5558342"/>
              <a:gd name="connsiteY4-50" fmla="*/ 100643 h 1266734"/>
              <a:gd name="connsiteX0-51" fmla="*/ 5550044 w 5558342"/>
              <a:gd name="connsiteY0-52" fmla="*/ 100643 h 1174732"/>
              <a:gd name="connsiteX1-53" fmla="*/ 2279902 w 5558342"/>
              <a:gd name="connsiteY1-54" fmla="*/ 193633 h 1174732"/>
              <a:gd name="connsiteX2-55" fmla="*/ 100864 w 5558342"/>
              <a:gd name="connsiteY2-56" fmla="*/ 1174732 h 1174732"/>
              <a:gd name="connsiteX3-57" fmla="*/ 5558342 w 5558342"/>
              <a:gd name="connsiteY3-58" fmla="*/ 1174732 h 1174732"/>
              <a:gd name="connsiteX4-59" fmla="*/ 5550044 w 5558342"/>
              <a:gd name="connsiteY4-60" fmla="*/ 100643 h 117473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558342" h="1174732">
                <a:moveTo>
                  <a:pt x="5550044" y="100643"/>
                </a:moveTo>
                <a:cubicBezTo>
                  <a:pt x="5002437" y="-87920"/>
                  <a:pt x="3188099" y="14618"/>
                  <a:pt x="2279902" y="193633"/>
                </a:cubicBezTo>
                <a:cubicBezTo>
                  <a:pt x="1371705" y="372648"/>
                  <a:pt x="-446743" y="986169"/>
                  <a:pt x="100864" y="1174732"/>
                </a:cubicBezTo>
                <a:lnTo>
                  <a:pt x="5558342" y="1174732"/>
                </a:lnTo>
                <a:cubicBezTo>
                  <a:pt x="5543556" y="767718"/>
                  <a:pt x="5546589" y="426132"/>
                  <a:pt x="5550044" y="100643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-5134" y="6087528"/>
            <a:ext cx="12197134" cy="770472"/>
            <a:chOff x="-5134" y="6087528"/>
            <a:chExt cx="12197134" cy="770472"/>
          </a:xfrm>
        </p:grpSpPr>
        <p:grpSp>
          <p:nvGrpSpPr>
            <p:cNvPr id="15" name="Group 14"/>
            <p:cNvGrpSpPr/>
            <p:nvPr/>
          </p:nvGrpSpPr>
          <p:grpSpPr>
            <a:xfrm>
              <a:off x="419507" y="6573403"/>
              <a:ext cx="312471" cy="184746"/>
              <a:chOff x="8273120" y="-944200"/>
              <a:chExt cx="1255191" cy="742122"/>
            </a:xfrm>
          </p:grpSpPr>
          <p:sp>
            <p:nvSpPr>
              <p:cNvPr id="22" name="Oval 21"/>
              <p:cNvSpPr/>
              <p:nvPr/>
            </p:nvSpPr>
            <p:spPr>
              <a:xfrm rot="1800000">
                <a:off x="8521145" y="-944200"/>
                <a:ext cx="1007166" cy="742122"/>
              </a:xfrm>
              <a:prstGeom prst="ellipse">
                <a:avLst/>
              </a:prstGeom>
              <a:solidFill>
                <a:srgbClr val="B06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Oval 22"/>
              <p:cNvSpPr/>
              <p:nvPr/>
            </p:nvSpPr>
            <p:spPr>
              <a:xfrm rot="438097">
                <a:off x="8273120" y="-668561"/>
                <a:ext cx="746070" cy="440978"/>
              </a:xfrm>
              <a:prstGeom prst="ellipse">
                <a:avLst/>
              </a:prstGeom>
              <a:solidFill>
                <a:srgbClr val="7B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 cstate="email"/>
            <a:stretch>
              <a:fillRect/>
            </a:stretch>
          </p:blipFill>
          <p:spPr>
            <a:xfrm>
              <a:off x="11103429" y="6087528"/>
              <a:ext cx="640080" cy="680085"/>
            </a:xfrm>
            <a:prstGeom prst="rect">
              <a:avLst/>
            </a:prstGeom>
          </p:spPr>
        </p:pic>
        <p:sp>
          <p:nvSpPr>
            <p:cNvPr id="17" name="Rectangle 4"/>
            <p:cNvSpPr/>
            <p:nvPr/>
          </p:nvSpPr>
          <p:spPr>
            <a:xfrm>
              <a:off x="-5134" y="6530531"/>
              <a:ext cx="12197134" cy="327469"/>
            </a:xfrm>
            <a:custGeom>
              <a:avLst/>
              <a:gdLst>
                <a:gd name="connsiteX0" fmla="*/ 0 w 12192000"/>
                <a:gd name="connsiteY0" fmla="*/ 0 h 692150"/>
                <a:gd name="connsiteX1" fmla="*/ 12192000 w 12192000"/>
                <a:gd name="connsiteY1" fmla="*/ 0 h 692150"/>
                <a:gd name="connsiteX2" fmla="*/ 12192000 w 12192000"/>
                <a:gd name="connsiteY2" fmla="*/ 692150 h 692150"/>
                <a:gd name="connsiteX3" fmla="*/ 0 w 12192000"/>
                <a:gd name="connsiteY3" fmla="*/ 692150 h 692150"/>
                <a:gd name="connsiteX4" fmla="*/ 0 w 12192000"/>
                <a:gd name="connsiteY4" fmla="*/ 0 h 692150"/>
                <a:gd name="connsiteX0-1" fmla="*/ 0 w 12192000"/>
                <a:gd name="connsiteY0-2" fmla="*/ 0 h 692150"/>
                <a:gd name="connsiteX1-3" fmla="*/ 6117465 w 12192000"/>
                <a:gd name="connsiteY1-4" fmla="*/ 441012 h 692150"/>
                <a:gd name="connsiteX2-5" fmla="*/ 12192000 w 12192000"/>
                <a:gd name="connsiteY2-6" fmla="*/ 0 h 692150"/>
                <a:gd name="connsiteX3-7" fmla="*/ 12192000 w 12192000"/>
                <a:gd name="connsiteY3-8" fmla="*/ 692150 h 692150"/>
                <a:gd name="connsiteX4-9" fmla="*/ 0 w 12192000"/>
                <a:gd name="connsiteY4-10" fmla="*/ 692150 h 692150"/>
                <a:gd name="connsiteX5" fmla="*/ 0 w 12192000"/>
                <a:gd name="connsiteY5" fmla="*/ 0 h 692150"/>
                <a:gd name="connsiteX0-11" fmla="*/ 0 w 12192000"/>
                <a:gd name="connsiteY0-12" fmla="*/ 0 h 692150"/>
                <a:gd name="connsiteX1-13" fmla="*/ 6117465 w 12192000"/>
                <a:gd name="connsiteY1-14" fmla="*/ 441012 h 692150"/>
                <a:gd name="connsiteX2-15" fmla="*/ 8847786 w 12192000"/>
                <a:gd name="connsiteY2-16" fmla="*/ 3130 h 692150"/>
                <a:gd name="connsiteX3-17" fmla="*/ 12192000 w 12192000"/>
                <a:gd name="connsiteY3-18" fmla="*/ 0 h 692150"/>
                <a:gd name="connsiteX4-19" fmla="*/ 12192000 w 12192000"/>
                <a:gd name="connsiteY4-20" fmla="*/ 692150 h 692150"/>
                <a:gd name="connsiteX5-21" fmla="*/ 0 w 12192000"/>
                <a:gd name="connsiteY5-22" fmla="*/ 692150 h 692150"/>
                <a:gd name="connsiteX6" fmla="*/ 0 w 12192000"/>
                <a:gd name="connsiteY6" fmla="*/ 0 h 692150"/>
                <a:gd name="connsiteX0-23" fmla="*/ 0 w 12192000"/>
                <a:gd name="connsiteY0-24" fmla="*/ 0 h 692150"/>
                <a:gd name="connsiteX1-25" fmla="*/ 6117465 w 12192000"/>
                <a:gd name="connsiteY1-26" fmla="*/ 441012 h 692150"/>
                <a:gd name="connsiteX2-27" fmla="*/ 8847786 w 12192000"/>
                <a:gd name="connsiteY2-28" fmla="*/ 3130 h 692150"/>
                <a:gd name="connsiteX3-29" fmla="*/ 10341735 w 12192000"/>
                <a:gd name="connsiteY3-30" fmla="*/ 131919 h 692150"/>
                <a:gd name="connsiteX4-31" fmla="*/ 12192000 w 12192000"/>
                <a:gd name="connsiteY4-32" fmla="*/ 0 h 692150"/>
                <a:gd name="connsiteX5-33" fmla="*/ 12192000 w 12192000"/>
                <a:gd name="connsiteY5-34" fmla="*/ 692150 h 692150"/>
                <a:gd name="connsiteX6-35" fmla="*/ 0 w 12192000"/>
                <a:gd name="connsiteY6-36" fmla="*/ 692150 h 692150"/>
                <a:gd name="connsiteX7" fmla="*/ 0 w 12192000"/>
                <a:gd name="connsiteY7" fmla="*/ 0 h 692150"/>
                <a:gd name="connsiteX0-37" fmla="*/ 0 w 12192000"/>
                <a:gd name="connsiteY0-38" fmla="*/ 9749 h 701899"/>
                <a:gd name="connsiteX1-39" fmla="*/ 6117465 w 12192000"/>
                <a:gd name="connsiteY1-40" fmla="*/ 450761 h 701899"/>
                <a:gd name="connsiteX2-41" fmla="*/ 8847786 w 12192000"/>
                <a:gd name="connsiteY2-42" fmla="*/ 12879 h 701899"/>
                <a:gd name="connsiteX3-43" fmla="*/ 10341735 w 12192000"/>
                <a:gd name="connsiteY3-44" fmla="*/ 141668 h 701899"/>
                <a:gd name="connsiteX4-45" fmla="*/ 11410682 w 12192000"/>
                <a:gd name="connsiteY4-46" fmla="*/ 0 h 701899"/>
                <a:gd name="connsiteX5-47" fmla="*/ 12192000 w 12192000"/>
                <a:gd name="connsiteY5-48" fmla="*/ 9749 h 701899"/>
                <a:gd name="connsiteX6-49" fmla="*/ 12192000 w 12192000"/>
                <a:gd name="connsiteY6-50" fmla="*/ 701899 h 701899"/>
                <a:gd name="connsiteX7-51" fmla="*/ 0 w 12192000"/>
                <a:gd name="connsiteY7-52" fmla="*/ 701899 h 701899"/>
                <a:gd name="connsiteX8" fmla="*/ 0 w 12192000"/>
                <a:gd name="connsiteY8" fmla="*/ 9749 h 701899"/>
                <a:gd name="connsiteX0-53" fmla="*/ 0 w 12192000"/>
                <a:gd name="connsiteY0-54" fmla="*/ 13770 h 705920"/>
                <a:gd name="connsiteX1-55" fmla="*/ 2601532 w 12192000"/>
                <a:gd name="connsiteY1-56" fmla="*/ 403267 h 705920"/>
                <a:gd name="connsiteX2-57" fmla="*/ 6117465 w 12192000"/>
                <a:gd name="connsiteY2-58" fmla="*/ 454782 h 705920"/>
                <a:gd name="connsiteX3-59" fmla="*/ 8847786 w 12192000"/>
                <a:gd name="connsiteY3-60" fmla="*/ 16900 h 705920"/>
                <a:gd name="connsiteX4-61" fmla="*/ 10341735 w 12192000"/>
                <a:gd name="connsiteY4-62" fmla="*/ 145689 h 705920"/>
                <a:gd name="connsiteX5-63" fmla="*/ 11410682 w 12192000"/>
                <a:gd name="connsiteY5-64" fmla="*/ 4021 h 705920"/>
                <a:gd name="connsiteX6-65" fmla="*/ 12192000 w 12192000"/>
                <a:gd name="connsiteY6-66" fmla="*/ 13770 h 705920"/>
                <a:gd name="connsiteX7-67" fmla="*/ 12192000 w 12192000"/>
                <a:gd name="connsiteY7-68" fmla="*/ 705920 h 705920"/>
                <a:gd name="connsiteX8-69" fmla="*/ 0 w 12192000"/>
                <a:gd name="connsiteY8-70" fmla="*/ 705920 h 705920"/>
                <a:gd name="connsiteX9" fmla="*/ 0 w 12192000"/>
                <a:gd name="connsiteY9" fmla="*/ 13770 h 705920"/>
                <a:gd name="connsiteX0-71" fmla="*/ 25758 w 12192000"/>
                <a:gd name="connsiteY0-72" fmla="*/ 486267 h 701899"/>
                <a:gd name="connsiteX1-73" fmla="*/ 2601532 w 12192000"/>
                <a:gd name="connsiteY1-74" fmla="*/ 399246 h 701899"/>
                <a:gd name="connsiteX2-75" fmla="*/ 6117465 w 12192000"/>
                <a:gd name="connsiteY2-76" fmla="*/ 450761 h 701899"/>
                <a:gd name="connsiteX3-77" fmla="*/ 8847786 w 12192000"/>
                <a:gd name="connsiteY3-78" fmla="*/ 12879 h 701899"/>
                <a:gd name="connsiteX4-79" fmla="*/ 10341735 w 12192000"/>
                <a:gd name="connsiteY4-80" fmla="*/ 141668 h 701899"/>
                <a:gd name="connsiteX5-81" fmla="*/ 11410682 w 12192000"/>
                <a:gd name="connsiteY5-82" fmla="*/ 0 h 701899"/>
                <a:gd name="connsiteX6-83" fmla="*/ 12192000 w 12192000"/>
                <a:gd name="connsiteY6-84" fmla="*/ 9749 h 701899"/>
                <a:gd name="connsiteX7-85" fmla="*/ 12192000 w 12192000"/>
                <a:gd name="connsiteY7-86" fmla="*/ 701899 h 701899"/>
                <a:gd name="connsiteX8-87" fmla="*/ 0 w 12192000"/>
                <a:gd name="connsiteY8-88" fmla="*/ 701899 h 701899"/>
                <a:gd name="connsiteX9-89" fmla="*/ 25758 w 12192000"/>
                <a:gd name="connsiteY9-90" fmla="*/ 486267 h 701899"/>
                <a:gd name="connsiteX0-91" fmla="*/ 0 w 12197134"/>
                <a:gd name="connsiteY0-92" fmla="*/ 504802 h 701899"/>
                <a:gd name="connsiteX1-93" fmla="*/ 2606666 w 12197134"/>
                <a:gd name="connsiteY1-94" fmla="*/ 399246 h 701899"/>
                <a:gd name="connsiteX2-95" fmla="*/ 6122599 w 12197134"/>
                <a:gd name="connsiteY2-96" fmla="*/ 450761 h 701899"/>
                <a:gd name="connsiteX3-97" fmla="*/ 8852920 w 12197134"/>
                <a:gd name="connsiteY3-98" fmla="*/ 12879 h 701899"/>
                <a:gd name="connsiteX4-99" fmla="*/ 10346869 w 12197134"/>
                <a:gd name="connsiteY4-100" fmla="*/ 141668 h 701899"/>
                <a:gd name="connsiteX5-101" fmla="*/ 11415816 w 12197134"/>
                <a:gd name="connsiteY5-102" fmla="*/ 0 h 701899"/>
                <a:gd name="connsiteX6-103" fmla="*/ 12197134 w 12197134"/>
                <a:gd name="connsiteY6-104" fmla="*/ 9749 h 701899"/>
                <a:gd name="connsiteX7-105" fmla="*/ 12197134 w 12197134"/>
                <a:gd name="connsiteY7-106" fmla="*/ 701899 h 701899"/>
                <a:gd name="connsiteX8-107" fmla="*/ 5134 w 12197134"/>
                <a:gd name="connsiteY8-108" fmla="*/ 701899 h 701899"/>
                <a:gd name="connsiteX9-109" fmla="*/ 0 w 12197134"/>
                <a:gd name="connsiteY9-110" fmla="*/ 504802 h 701899"/>
                <a:gd name="connsiteX0-111" fmla="*/ 0 w 12197134"/>
                <a:gd name="connsiteY0-112" fmla="*/ 504802 h 701899"/>
                <a:gd name="connsiteX1-113" fmla="*/ 684756 w 12197134"/>
                <a:gd name="connsiteY1-114" fmla="*/ 565976 h 701899"/>
                <a:gd name="connsiteX2-115" fmla="*/ 2606666 w 12197134"/>
                <a:gd name="connsiteY2-116" fmla="*/ 399246 h 701899"/>
                <a:gd name="connsiteX3-117" fmla="*/ 6122599 w 12197134"/>
                <a:gd name="connsiteY3-118" fmla="*/ 450761 h 701899"/>
                <a:gd name="connsiteX4-119" fmla="*/ 8852920 w 12197134"/>
                <a:gd name="connsiteY4-120" fmla="*/ 12879 h 701899"/>
                <a:gd name="connsiteX5-121" fmla="*/ 10346869 w 12197134"/>
                <a:gd name="connsiteY5-122" fmla="*/ 141668 h 701899"/>
                <a:gd name="connsiteX6-123" fmla="*/ 11415816 w 12197134"/>
                <a:gd name="connsiteY6-124" fmla="*/ 0 h 701899"/>
                <a:gd name="connsiteX7-125" fmla="*/ 12197134 w 12197134"/>
                <a:gd name="connsiteY7-126" fmla="*/ 9749 h 701899"/>
                <a:gd name="connsiteX8-127" fmla="*/ 12197134 w 12197134"/>
                <a:gd name="connsiteY8-128" fmla="*/ 701899 h 701899"/>
                <a:gd name="connsiteX9-129" fmla="*/ 5134 w 12197134"/>
                <a:gd name="connsiteY9-130" fmla="*/ 701899 h 701899"/>
                <a:gd name="connsiteX10" fmla="*/ 0 w 12197134"/>
                <a:gd name="connsiteY10" fmla="*/ 504802 h 701899"/>
                <a:gd name="connsiteX0-131" fmla="*/ 0 w 12197134"/>
                <a:gd name="connsiteY0-132" fmla="*/ 504802 h 701899"/>
                <a:gd name="connsiteX1-133" fmla="*/ 684756 w 12197134"/>
                <a:gd name="connsiteY1-134" fmla="*/ 565976 h 701899"/>
                <a:gd name="connsiteX2-135" fmla="*/ 1951758 w 12197134"/>
                <a:gd name="connsiteY2-136" fmla="*/ 399246 h 701899"/>
                <a:gd name="connsiteX3-137" fmla="*/ 6122599 w 12197134"/>
                <a:gd name="connsiteY3-138" fmla="*/ 450761 h 701899"/>
                <a:gd name="connsiteX4-139" fmla="*/ 8852920 w 12197134"/>
                <a:gd name="connsiteY4-140" fmla="*/ 12879 h 701899"/>
                <a:gd name="connsiteX5-141" fmla="*/ 10346869 w 12197134"/>
                <a:gd name="connsiteY5-142" fmla="*/ 141668 h 701899"/>
                <a:gd name="connsiteX6-143" fmla="*/ 11415816 w 12197134"/>
                <a:gd name="connsiteY6-144" fmla="*/ 0 h 701899"/>
                <a:gd name="connsiteX7-145" fmla="*/ 12197134 w 12197134"/>
                <a:gd name="connsiteY7-146" fmla="*/ 9749 h 701899"/>
                <a:gd name="connsiteX8-147" fmla="*/ 12197134 w 12197134"/>
                <a:gd name="connsiteY8-148" fmla="*/ 701899 h 701899"/>
                <a:gd name="connsiteX9-149" fmla="*/ 5134 w 12197134"/>
                <a:gd name="connsiteY9-150" fmla="*/ 701899 h 701899"/>
                <a:gd name="connsiteX10-151" fmla="*/ 0 w 12197134"/>
                <a:gd name="connsiteY10-152" fmla="*/ 504802 h 701899"/>
                <a:gd name="connsiteX0-153" fmla="*/ 0 w 12197134"/>
                <a:gd name="connsiteY0-154" fmla="*/ 504802 h 701899"/>
                <a:gd name="connsiteX1-155" fmla="*/ 684756 w 12197134"/>
                <a:gd name="connsiteY1-156" fmla="*/ 565976 h 701899"/>
                <a:gd name="connsiteX2-157" fmla="*/ 1951758 w 12197134"/>
                <a:gd name="connsiteY2-158" fmla="*/ 399246 h 701899"/>
                <a:gd name="connsiteX3-159" fmla="*/ 3100502 w 12197134"/>
                <a:gd name="connsiteY3-160" fmla="*/ 528905 h 701899"/>
                <a:gd name="connsiteX4-161" fmla="*/ 6122599 w 12197134"/>
                <a:gd name="connsiteY4-162" fmla="*/ 450761 h 701899"/>
                <a:gd name="connsiteX5-163" fmla="*/ 8852920 w 12197134"/>
                <a:gd name="connsiteY5-164" fmla="*/ 12879 h 701899"/>
                <a:gd name="connsiteX6-165" fmla="*/ 10346869 w 12197134"/>
                <a:gd name="connsiteY6-166" fmla="*/ 141668 h 701899"/>
                <a:gd name="connsiteX7-167" fmla="*/ 11415816 w 12197134"/>
                <a:gd name="connsiteY7-168" fmla="*/ 0 h 701899"/>
                <a:gd name="connsiteX8-169" fmla="*/ 12197134 w 12197134"/>
                <a:gd name="connsiteY8-170" fmla="*/ 9749 h 701899"/>
                <a:gd name="connsiteX9-171" fmla="*/ 12197134 w 12197134"/>
                <a:gd name="connsiteY9-172" fmla="*/ 701899 h 701899"/>
                <a:gd name="connsiteX10-173" fmla="*/ 5134 w 12197134"/>
                <a:gd name="connsiteY10-174" fmla="*/ 701899 h 701899"/>
                <a:gd name="connsiteX11" fmla="*/ 0 w 12197134"/>
                <a:gd name="connsiteY11" fmla="*/ 504802 h 701899"/>
                <a:gd name="connsiteX0-175" fmla="*/ 0 w 12197134"/>
                <a:gd name="connsiteY0-176" fmla="*/ 504802 h 701899"/>
                <a:gd name="connsiteX1-177" fmla="*/ 684756 w 12197134"/>
                <a:gd name="connsiteY1-178" fmla="*/ 565976 h 701899"/>
                <a:gd name="connsiteX2-179" fmla="*/ 1951758 w 12197134"/>
                <a:gd name="connsiteY2-180" fmla="*/ 399246 h 701899"/>
                <a:gd name="connsiteX3-181" fmla="*/ 3100502 w 12197134"/>
                <a:gd name="connsiteY3-182" fmla="*/ 528905 h 701899"/>
                <a:gd name="connsiteX4-183" fmla="*/ 6122599 w 12197134"/>
                <a:gd name="connsiteY4-184" fmla="*/ 450761 h 701899"/>
                <a:gd name="connsiteX5-185" fmla="*/ 9161679 w 12197134"/>
                <a:gd name="connsiteY5-186" fmla="*/ 535393 h 701899"/>
                <a:gd name="connsiteX6-187" fmla="*/ 10346869 w 12197134"/>
                <a:gd name="connsiteY6-188" fmla="*/ 141668 h 701899"/>
                <a:gd name="connsiteX7-189" fmla="*/ 11415816 w 12197134"/>
                <a:gd name="connsiteY7-190" fmla="*/ 0 h 701899"/>
                <a:gd name="connsiteX8-191" fmla="*/ 12197134 w 12197134"/>
                <a:gd name="connsiteY8-192" fmla="*/ 9749 h 701899"/>
                <a:gd name="connsiteX9-193" fmla="*/ 12197134 w 12197134"/>
                <a:gd name="connsiteY9-194" fmla="*/ 701899 h 701899"/>
                <a:gd name="connsiteX10-195" fmla="*/ 5134 w 12197134"/>
                <a:gd name="connsiteY10-196" fmla="*/ 701899 h 701899"/>
                <a:gd name="connsiteX11-197" fmla="*/ 0 w 12197134"/>
                <a:gd name="connsiteY11-198" fmla="*/ 504802 h 701899"/>
                <a:gd name="connsiteX0-199" fmla="*/ 0 w 12197134"/>
                <a:gd name="connsiteY0-200" fmla="*/ 504802 h 701899"/>
                <a:gd name="connsiteX1-201" fmla="*/ 684756 w 12197134"/>
                <a:gd name="connsiteY1-202" fmla="*/ 565976 h 701899"/>
                <a:gd name="connsiteX2-203" fmla="*/ 1951758 w 12197134"/>
                <a:gd name="connsiteY2-204" fmla="*/ 399246 h 701899"/>
                <a:gd name="connsiteX3-205" fmla="*/ 3100502 w 12197134"/>
                <a:gd name="connsiteY3-206" fmla="*/ 528905 h 701899"/>
                <a:gd name="connsiteX4-207" fmla="*/ 5135274 w 12197134"/>
                <a:gd name="connsiteY4-208" fmla="*/ 589084 h 701899"/>
                <a:gd name="connsiteX5-209" fmla="*/ 6122599 w 12197134"/>
                <a:gd name="connsiteY5-210" fmla="*/ 450761 h 701899"/>
                <a:gd name="connsiteX6-211" fmla="*/ 9161679 w 12197134"/>
                <a:gd name="connsiteY6-212" fmla="*/ 535393 h 701899"/>
                <a:gd name="connsiteX7-213" fmla="*/ 10346869 w 12197134"/>
                <a:gd name="connsiteY7-214" fmla="*/ 141668 h 701899"/>
                <a:gd name="connsiteX8-215" fmla="*/ 11415816 w 12197134"/>
                <a:gd name="connsiteY8-216" fmla="*/ 0 h 701899"/>
                <a:gd name="connsiteX9-217" fmla="*/ 12197134 w 12197134"/>
                <a:gd name="connsiteY9-218" fmla="*/ 9749 h 701899"/>
                <a:gd name="connsiteX10-219" fmla="*/ 12197134 w 12197134"/>
                <a:gd name="connsiteY10-220" fmla="*/ 701899 h 701899"/>
                <a:gd name="connsiteX11-221" fmla="*/ 5134 w 12197134"/>
                <a:gd name="connsiteY11-222" fmla="*/ 701899 h 701899"/>
                <a:gd name="connsiteX12" fmla="*/ 0 w 12197134"/>
                <a:gd name="connsiteY12" fmla="*/ 504802 h 701899"/>
                <a:gd name="connsiteX0-223" fmla="*/ 0 w 12197134"/>
                <a:gd name="connsiteY0-224" fmla="*/ 495053 h 692150"/>
                <a:gd name="connsiteX1-225" fmla="*/ 684756 w 12197134"/>
                <a:gd name="connsiteY1-226" fmla="*/ 556227 h 692150"/>
                <a:gd name="connsiteX2-227" fmla="*/ 1951758 w 12197134"/>
                <a:gd name="connsiteY2-228" fmla="*/ 389497 h 692150"/>
                <a:gd name="connsiteX3-229" fmla="*/ 3100502 w 12197134"/>
                <a:gd name="connsiteY3-230" fmla="*/ 519156 h 692150"/>
                <a:gd name="connsiteX4-231" fmla="*/ 5135274 w 12197134"/>
                <a:gd name="connsiteY4-232" fmla="*/ 579335 h 692150"/>
                <a:gd name="connsiteX5-233" fmla="*/ 6122599 w 12197134"/>
                <a:gd name="connsiteY5-234" fmla="*/ 441012 h 692150"/>
                <a:gd name="connsiteX6-235" fmla="*/ 9161679 w 12197134"/>
                <a:gd name="connsiteY6-236" fmla="*/ 525644 h 692150"/>
                <a:gd name="connsiteX7-237" fmla="*/ 10346869 w 12197134"/>
                <a:gd name="connsiteY7-238" fmla="*/ 131919 h 692150"/>
                <a:gd name="connsiteX8-239" fmla="*/ 11403940 w 12197134"/>
                <a:gd name="connsiteY8-240" fmla="*/ 465263 h 692150"/>
                <a:gd name="connsiteX9-241" fmla="*/ 12197134 w 12197134"/>
                <a:gd name="connsiteY9-242" fmla="*/ 0 h 692150"/>
                <a:gd name="connsiteX10-243" fmla="*/ 12197134 w 12197134"/>
                <a:gd name="connsiteY10-244" fmla="*/ 692150 h 692150"/>
                <a:gd name="connsiteX11-245" fmla="*/ 5134 w 12197134"/>
                <a:gd name="connsiteY11-246" fmla="*/ 692150 h 692150"/>
                <a:gd name="connsiteX12-247" fmla="*/ 0 w 12197134"/>
                <a:gd name="connsiteY12-248" fmla="*/ 495053 h 692150"/>
                <a:gd name="connsiteX0-249" fmla="*/ 0 w 12209009"/>
                <a:gd name="connsiteY0-250" fmla="*/ 365218 h 562315"/>
                <a:gd name="connsiteX1-251" fmla="*/ 684756 w 12209009"/>
                <a:gd name="connsiteY1-252" fmla="*/ 426392 h 562315"/>
                <a:gd name="connsiteX2-253" fmla="*/ 1951758 w 12209009"/>
                <a:gd name="connsiteY2-254" fmla="*/ 259662 h 562315"/>
                <a:gd name="connsiteX3-255" fmla="*/ 3100502 w 12209009"/>
                <a:gd name="connsiteY3-256" fmla="*/ 389321 h 562315"/>
                <a:gd name="connsiteX4-257" fmla="*/ 5135274 w 12209009"/>
                <a:gd name="connsiteY4-258" fmla="*/ 449500 h 562315"/>
                <a:gd name="connsiteX5-259" fmla="*/ 6122599 w 12209009"/>
                <a:gd name="connsiteY5-260" fmla="*/ 311177 h 562315"/>
                <a:gd name="connsiteX6-261" fmla="*/ 9161679 w 12209009"/>
                <a:gd name="connsiteY6-262" fmla="*/ 395809 h 562315"/>
                <a:gd name="connsiteX7-263" fmla="*/ 10346869 w 12209009"/>
                <a:gd name="connsiteY7-264" fmla="*/ 2084 h 562315"/>
                <a:gd name="connsiteX8-265" fmla="*/ 11403940 w 12209009"/>
                <a:gd name="connsiteY8-266" fmla="*/ 335428 h 562315"/>
                <a:gd name="connsiteX9-267" fmla="*/ 12209009 w 12209009"/>
                <a:gd name="connsiteY9-268" fmla="*/ 273926 h 562315"/>
                <a:gd name="connsiteX10-269" fmla="*/ 12197134 w 12209009"/>
                <a:gd name="connsiteY10-270" fmla="*/ 562315 h 562315"/>
                <a:gd name="connsiteX11-271" fmla="*/ 5134 w 12209009"/>
                <a:gd name="connsiteY11-272" fmla="*/ 562315 h 562315"/>
                <a:gd name="connsiteX12-273" fmla="*/ 0 w 12209009"/>
                <a:gd name="connsiteY12-274" fmla="*/ 365218 h 562315"/>
                <a:gd name="connsiteX0-275" fmla="*/ 0 w 12209009"/>
                <a:gd name="connsiteY0-276" fmla="*/ 130372 h 327469"/>
                <a:gd name="connsiteX1-277" fmla="*/ 684756 w 12209009"/>
                <a:gd name="connsiteY1-278" fmla="*/ 191546 h 327469"/>
                <a:gd name="connsiteX2-279" fmla="*/ 1951758 w 12209009"/>
                <a:gd name="connsiteY2-280" fmla="*/ 24816 h 327469"/>
                <a:gd name="connsiteX3-281" fmla="*/ 3100502 w 12209009"/>
                <a:gd name="connsiteY3-282" fmla="*/ 154475 h 327469"/>
                <a:gd name="connsiteX4-283" fmla="*/ 5135274 w 12209009"/>
                <a:gd name="connsiteY4-284" fmla="*/ 214654 h 327469"/>
                <a:gd name="connsiteX5-285" fmla="*/ 6122599 w 12209009"/>
                <a:gd name="connsiteY5-286" fmla="*/ 76331 h 327469"/>
                <a:gd name="connsiteX6-287" fmla="*/ 9161679 w 12209009"/>
                <a:gd name="connsiteY6-288" fmla="*/ 160963 h 327469"/>
                <a:gd name="connsiteX7-289" fmla="*/ 10334993 w 12209009"/>
                <a:gd name="connsiteY7-290" fmla="*/ 4745 h 327469"/>
                <a:gd name="connsiteX8-291" fmla="*/ 11403940 w 12209009"/>
                <a:gd name="connsiteY8-292" fmla="*/ 100582 h 327469"/>
                <a:gd name="connsiteX9-293" fmla="*/ 12209009 w 12209009"/>
                <a:gd name="connsiteY9-294" fmla="*/ 39080 h 327469"/>
                <a:gd name="connsiteX10-295" fmla="*/ 12197134 w 12209009"/>
                <a:gd name="connsiteY10-296" fmla="*/ 327469 h 327469"/>
                <a:gd name="connsiteX11-297" fmla="*/ 5134 w 12209009"/>
                <a:gd name="connsiteY11-298" fmla="*/ 327469 h 327469"/>
                <a:gd name="connsiteX12-299" fmla="*/ 0 w 12209009"/>
                <a:gd name="connsiteY12-300" fmla="*/ 130372 h 327469"/>
                <a:gd name="connsiteX0-301" fmla="*/ 0 w 12197134"/>
                <a:gd name="connsiteY0-302" fmla="*/ 130372 h 327469"/>
                <a:gd name="connsiteX1-303" fmla="*/ 684756 w 12197134"/>
                <a:gd name="connsiteY1-304" fmla="*/ 191546 h 327469"/>
                <a:gd name="connsiteX2-305" fmla="*/ 1951758 w 12197134"/>
                <a:gd name="connsiteY2-306" fmla="*/ 24816 h 327469"/>
                <a:gd name="connsiteX3-307" fmla="*/ 3100502 w 12197134"/>
                <a:gd name="connsiteY3-308" fmla="*/ 154475 h 327469"/>
                <a:gd name="connsiteX4-309" fmla="*/ 5135274 w 12197134"/>
                <a:gd name="connsiteY4-310" fmla="*/ 214654 h 327469"/>
                <a:gd name="connsiteX5-311" fmla="*/ 6122599 w 12197134"/>
                <a:gd name="connsiteY5-312" fmla="*/ 76331 h 327469"/>
                <a:gd name="connsiteX6-313" fmla="*/ 9161679 w 12197134"/>
                <a:gd name="connsiteY6-314" fmla="*/ 160963 h 327469"/>
                <a:gd name="connsiteX7-315" fmla="*/ 10334993 w 12197134"/>
                <a:gd name="connsiteY7-316" fmla="*/ 4745 h 327469"/>
                <a:gd name="connsiteX8-317" fmla="*/ 11403940 w 12197134"/>
                <a:gd name="connsiteY8-318" fmla="*/ 100582 h 327469"/>
                <a:gd name="connsiteX9-319" fmla="*/ 12196652 w 12197134"/>
                <a:gd name="connsiteY9-320" fmla="*/ 32902 h 327469"/>
                <a:gd name="connsiteX10-321" fmla="*/ 12197134 w 12197134"/>
                <a:gd name="connsiteY10-322" fmla="*/ 327469 h 327469"/>
                <a:gd name="connsiteX11-323" fmla="*/ 5134 w 12197134"/>
                <a:gd name="connsiteY11-324" fmla="*/ 327469 h 327469"/>
                <a:gd name="connsiteX12-325" fmla="*/ 0 w 12197134"/>
                <a:gd name="connsiteY12-326" fmla="*/ 130372 h 32746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51" y="connsiteY7-52"/>
                </a:cxn>
                <a:cxn ang="0">
                  <a:pos x="connsiteX8-69" y="connsiteY8-70"/>
                </a:cxn>
                <a:cxn ang="0">
                  <a:pos x="connsiteX9-89" y="connsiteY9-90"/>
                </a:cxn>
                <a:cxn ang="0">
                  <a:pos x="connsiteX10-151" y="connsiteY10-152"/>
                </a:cxn>
                <a:cxn ang="0">
                  <a:pos x="connsiteX11-197" y="connsiteY11-198"/>
                </a:cxn>
                <a:cxn ang="0">
                  <a:pos x="connsiteX12-247" y="connsiteY12-248"/>
                </a:cxn>
              </a:cxnLst>
              <a:rect l="l" t="t" r="r" b="b"/>
              <a:pathLst>
                <a:path w="12197134" h="327469">
                  <a:moveTo>
                    <a:pt x="0" y="130372"/>
                  </a:moveTo>
                  <a:cubicBezTo>
                    <a:pt x="187411" y="75797"/>
                    <a:pt x="250312" y="209139"/>
                    <a:pt x="684756" y="191546"/>
                  </a:cubicBezTo>
                  <a:cubicBezTo>
                    <a:pt x="1119200" y="173953"/>
                    <a:pt x="1549134" y="48500"/>
                    <a:pt x="1951758" y="24816"/>
                  </a:cubicBezTo>
                  <a:cubicBezTo>
                    <a:pt x="2354382" y="1132"/>
                    <a:pt x="2500643" y="138669"/>
                    <a:pt x="3100502" y="154475"/>
                  </a:cubicBezTo>
                  <a:cubicBezTo>
                    <a:pt x="3700361" y="170281"/>
                    <a:pt x="4631591" y="227678"/>
                    <a:pt x="5135274" y="214654"/>
                  </a:cubicBezTo>
                  <a:cubicBezTo>
                    <a:pt x="5638957" y="201630"/>
                    <a:pt x="5520804" y="69446"/>
                    <a:pt x="6122599" y="76331"/>
                  </a:cubicBezTo>
                  <a:cubicBezTo>
                    <a:pt x="7032706" y="3351"/>
                    <a:pt x="8251572" y="233943"/>
                    <a:pt x="9161679" y="160963"/>
                  </a:cubicBezTo>
                  <a:cubicBezTo>
                    <a:pt x="9659662" y="160963"/>
                    <a:pt x="9837010" y="4745"/>
                    <a:pt x="10334993" y="4745"/>
                  </a:cubicBezTo>
                  <a:cubicBezTo>
                    <a:pt x="10691309" y="-29599"/>
                    <a:pt x="11047624" y="134926"/>
                    <a:pt x="11403940" y="100582"/>
                  </a:cubicBezTo>
                  <a:lnTo>
                    <a:pt x="12196652" y="32902"/>
                  </a:lnTo>
                  <a:cubicBezTo>
                    <a:pt x="12196813" y="131091"/>
                    <a:pt x="12196973" y="229280"/>
                    <a:pt x="12197134" y="327469"/>
                  </a:cubicBezTo>
                  <a:lnTo>
                    <a:pt x="5134" y="327469"/>
                  </a:lnTo>
                  <a:lnTo>
                    <a:pt x="0" y="130372"/>
                  </a:lnTo>
                  <a:close/>
                </a:path>
              </a:pathLst>
            </a:custGeom>
            <a:solidFill>
              <a:srgbClr val="5B8A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355419" y="6178534"/>
              <a:ext cx="32252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05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11064861" y="6581942"/>
              <a:ext cx="242931" cy="143631"/>
              <a:chOff x="8273120" y="-944200"/>
              <a:chExt cx="1255191" cy="742122"/>
            </a:xfrm>
          </p:grpSpPr>
          <p:sp>
            <p:nvSpPr>
              <p:cNvPr id="20" name="Oval 19"/>
              <p:cNvSpPr/>
              <p:nvPr/>
            </p:nvSpPr>
            <p:spPr>
              <a:xfrm rot="1800000">
                <a:off x="8521145" y="-944200"/>
                <a:ext cx="1007166" cy="742122"/>
              </a:xfrm>
              <a:prstGeom prst="ellipse">
                <a:avLst/>
              </a:prstGeom>
              <a:solidFill>
                <a:srgbClr val="B06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Oval 20"/>
              <p:cNvSpPr/>
              <p:nvPr/>
            </p:nvSpPr>
            <p:spPr>
              <a:xfrm rot="438097">
                <a:off x="8273120" y="-668561"/>
                <a:ext cx="746070" cy="440978"/>
              </a:xfrm>
              <a:prstGeom prst="ellipse">
                <a:avLst/>
              </a:prstGeom>
              <a:solidFill>
                <a:srgbClr val="7B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2992582" y="850997"/>
            <a:ext cx="5701143" cy="52431"/>
            <a:chOff x="7180289" y="-1292085"/>
            <a:chExt cx="5456416" cy="257764"/>
          </a:xfrm>
        </p:grpSpPr>
        <p:sp>
          <p:nvSpPr>
            <p:cNvPr id="25" name="Rectangle 24"/>
            <p:cNvSpPr/>
            <p:nvPr/>
          </p:nvSpPr>
          <p:spPr>
            <a:xfrm>
              <a:off x="7180289" y="-1289154"/>
              <a:ext cx="1364104" cy="254833"/>
            </a:xfrm>
            <a:prstGeom prst="rect">
              <a:avLst/>
            </a:prstGeom>
            <a:solidFill>
              <a:srgbClr val="57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544393" y="-1289155"/>
              <a:ext cx="1364104" cy="254833"/>
            </a:xfrm>
            <a:prstGeom prst="rect">
              <a:avLst/>
            </a:prstGeom>
            <a:solidFill>
              <a:srgbClr val="5B8A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9908497" y="-1292084"/>
              <a:ext cx="1364104" cy="254833"/>
            </a:xfrm>
            <a:prstGeom prst="rect">
              <a:avLst/>
            </a:prstGeom>
            <a:solidFill>
              <a:srgbClr val="B7E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272601" y="-1292085"/>
              <a:ext cx="1364104" cy="254833"/>
            </a:xfrm>
            <a:prstGeom prst="rect">
              <a:avLst/>
            </a:prstGeom>
            <a:solidFill>
              <a:srgbClr val="428F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5CD475F3-E2B0-4CD0-8FC4-17A75AC1C506}"/>
              </a:ext>
            </a:extLst>
          </p:cNvPr>
          <p:cNvSpPr/>
          <p:nvPr/>
        </p:nvSpPr>
        <p:spPr>
          <a:xfrm>
            <a:off x="451860" y="1275816"/>
            <a:ext cx="461591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Almost </a:t>
            </a:r>
            <a:r>
              <a:rPr lang="en-US" b="1" dirty="0">
                <a:solidFill>
                  <a:schemeClr val="tx2"/>
                </a:solidFill>
                <a:latin typeface="Trebuchet MS" panose="020B0603020202020204" pitchFamily="34" charset="0"/>
              </a:rPr>
              <a:t>132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varieties of Species of the street trees across citywide</a:t>
            </a:r>
          </a:p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The </a:t>
            </a:r>
            <a:r>
              <a:rPr lang="en-US" b="1" dirty="0">
                <a:solidFill>
                  <a:schemeClr val="tx2"/>
                </a:solidFill>
                <a:latin typeface="Trebuchet MS" panose="020B0603020202020204" pitchFamily="34" charset="0"/>
              </a:rPr>
              <a:t>Top 5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species include </a:t>
            </a:r>
            <a:r>
              <a:rPr lang="en-US" b="1" dirty="0">
                <a:solidFill>
                  <a:schemeClr val="tx2"/>
                </a:solidFill>
                <a:latin typeface="Trebuchet MS" panose="020B0603020202020204" pitchFamily="34" charset="0"/>
              </a:rPr>
              <a:t>London Planetree, honey locust, </a:t>
            </a:r>
            <a:r>
              <a:rPr lang="en-US" b="1" dirty="0" err="1">
                <a:solidFill>
                  <a:schemeClr val="tx2"/>
                </a:solidFill>
                <a:latin typeface="Trebuchet MS" panose="020B0603020202020204" pitchFamily="34" charset="0"/>
              </a:rPr>
              <a:t>Callery</a:t>
            </a:r>
            <a:r>
              <a:rPr lang="en-US" b="1" dirty="0">
                <a:solidFill>
                  <a:schemeClr val="tx2"/>
                </a:solidFill>
                <a:latin typeface="Trebuchet MS" panose="020B0603020202020204" pitchFamily="34" charset="0"/>
              </a:rPr>
              <a:t> pear, Pin oak 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and</a:t>
            </a:r>
            <a:r>
              <a:rPr lang="en-US" b="1" dirty="0">
                <a:solidFill>
                  <a:schemeClr val="tx2"/>
                </a:solidFill>
                <a:latin typeface="Trebuchet MS" panose="020B0603020202020204" pitchFamily="34" charset="0"/>
              </a:rPr>
              <a:t> Norway maple</a:t>
            </a:r>
          </a:p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The London Planetree species was the most prominent one during the years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1995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and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2005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census as well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7B041D-AAD7-4907-9292-FF0E3B2FCA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735" y="983925"/>
            <a:ext cx="6630614" cy="4779565"/>
          </a:xfrm>
          <a:prstGeom prst="rect">
            <a:avLst/>
          </a:prstGeom>
        </p:spPr>
      </p:pic>
      <p:pic>
        <p:nvPicPr>
          <p:cNvPr id="29" name="Audio Recording Feb 22, 2021 at 9:34:41 PM" descr="Audio Recording Feb 22, 2021 at 9:34:41 PM">
            <a:hlinkClick r:id="" action="ppaction://media"/>
            <a:extLst>
              <a:ext uri="{FF2B5EF4-FFF2-40B4-BE49-F238E27FC236}">
                <a16:creationId xmlns:a16="http://schemas.microsoft.com/office/drawing/2014/main" id="{3E524A47-5E97-498F-87A4-834FBB10B2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80549" y="168196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96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A184B58-49D4-4980-AD03-711DEB25D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802" y="3382621"/>
            <a:ext cx="9078592" cy="2934109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2418584" y="6312535"/>
            <a:ext cx="5403367" cy="562398"/>
          </a:xfrm>
          <a:custGeom>
            <a:avLst/>
            <a:gdLst>
              <a:gd name="connsiteX0" fmla="*/ 5316965 w 5409089"/>
              <a:gd name="connsiteY0" fmla="*/ 575745 h 637702"/>
              <a:gd name="connsiteX1" fmla="*/ 3149499 w 5409089"/>
              <a:gd name="connsiteY1" fmla="*/ 12 h 637702"/>
              <a:gd name="connsiteX2" fmla="*/ 33765 w 5409089"/>
              <a:gd name="connsiteY2" fmla="*/ 558812 h 637702"/>
              <a:gd name="connsiteX3" fmla="*/ 5316965 w 5409089"/>
              <a:gd name="connsiteY3" fmla="*/ 575745 h 637702"/>
              <a:gd name="connsiteX0-1" fmla="*/ 5316965 w 5409089"/>
              <a:gd name="connsiteY0-2" fmla="*/ 575745 h 613103"/>
              <a:gd name="connsiteX1-3" fmla="*/ 3149499 w 5409089"/>
              <a:gd name="connsiteY1-4" fmla="*/ 12 h 613103"/>
              <a:gd name="connsiteX2-5" fmla="*/ 33765 w 5409089"/>
              <a:gd name="connsiteY2-6" fmla="*/ 558812 h 613103"/>
              <a:gd name="connsiteX3-7" fmla="*/ 5316965 w 5409089"/>
              <a:gd name="connsiteY3-8" fmla="*/ 575745 h 613103"/>
              <a:gd name="connsiteX0-9" fmla="*/ 5316965 w 5409089"/>
              <a:gd name="connsiteY0-10" fmla="*/ 575745 h 575745"/>
              <a:gd name="connsiteX1-11" fmla="*/ 3149499 w 5409089"/>
              <a:gd name="connsiteY1-12" fmla="*/ 12 h 575745"/>
              <a:gd name="connsiteX2-13" fmla="*/ 33765 w 5409089"/>
              <a:gd name="connsiteY2-14" fmla="*/ 558812 h 575745"/>
              <a:gd name="connsiteX3-15" fmla="*/ 5316965 w 5409089"/>
              <a:gd name="connsiteY3-16" fmla="*/ 575745 h 575745"/>
              <a:gd name="connsiteX0-17" fmla="*/ 5316965 w 5409089"/>
              <a:gd name="connsiteY0-18" fmla="*/ 575745 h 575745"/>
              <a:gd name="connsiteX1-19" fmla="*/ 3149499 w 5409089"/>
              <a:gd name="connsiteY1-20" fmla="*/ 12 h 575745"/>
              <a:gd name="connsiteX2-21" fmla="*/ 33765 w 5409089"/>
              <a:gd name="connsiteY2-22" fmla="*/ 558812 h 575745"/>
              <a:gd name="connsiteX3-23" fmla="*/ 5316965 w 5409089"/>
              <a:gd name="connsiteY3-24" fmla="*/ 575745 h 575745"/>
              <a:gd name="connsiteX0-25" fmla="*/ 5319948 w 5403367"/>
              <a:gd name="connsiteY0-26" fmla="*/ 562398 h 562398"/>
              <a:gd name="connsiteX1-27" fmla="*/ 2918877 w 5403367"/>
              <a:gd name="connsiteY1-28" fmla="*/ 14 h 562398"/>
              <a:gd name="connsiteX2-29" fmla="*/ 36748 w 5403367"/>
              <a:gd name="connsiteY2-30" fmla="*/ 545465 h 562398"/>
              <a:gd name="connsiteX3-31" fmla="*/ 5319948 w 5403367"/>
              <a:gd name="connsiteY3-32" fmla="*/ 562398 h 56239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403367" h="562398">
                <a:moveTo>
                  <a:pt x="5319948" y="562398"/>
                </a:moveTo>
                <a:cubicBezTo>
                  <a:pt x="5839237" y="469265"/>
                  <a:pt x="3799410" y="2836"/>
                  <a:pt x="2918877" y="14"/>
                </a:cubicBezTo>
                <a:cubicBezTo>
                  <a:pt x="2038344" y="-2808"/>
                  <a:pt x="-321674" y="452332"/>
                  <a:pt x="36748" y="545465"/>
                </a:cubicBezTo>
                <a:lnTo>
                  <a:pt x="5319948" y="562398"/>
                </a:lnTo>
                <a:close/>
              </a:path>
            </a:pathLst>
          </a:custGeom>
          <a:solidFill>
            <a:srgbClr val="CDF7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 8"/>
          <p:cNvSpPr/>
          <p:nvPr/>
        </p:nvSpPr>
        <p:spPr>
          <a:xfrm>
            <a:off x="6647122" y="6032352"/>
            <a:ext cx="5558342" cy="675394"/>
          </a:xfrm>
          <a:custGeom>
            <a:avLst/>
            <a:gdLst>
              <a:gd name="connsiteX0" fmla="*/ 5765568 w 6343241"/>
              <a:gd name="connsiteY0" fmla="*/ 107510 h 1480156"/>
              <a:gd name="connsiteX1" fmla="*/ 2495426 w 6343241"/>
              <a:gd name="connsiteY1" fmla="*/ 200500 h 1480156"/>
              <a:gd name="connsiteX2" fmla="*/ 93188 w 6343241"/>
              <a:gd name="connsiteY2" fmla="*/ 1331876 h 1480156"/>
              <a:gd name="connsiteX3" fmla="*/ 5781066 w 6343241"/>
              <a:gd name="connsiteY3" fmla="*/ 1331876 h 1480156"/>
              <a:gd name="connsiteX4" fmla="*/ 5765568 w 6343241"/>
              <a:gd name="connsiteY4" fmla="*/ 107510 h 1480156"/>
              <a:gd name="connsiteX0-1" fmla="*/ 5765568 w 6195359"/>
              <a:gd name="connsiteY0-2" fmla="*/ 107510 h 1480156"/>
              <a:gd name="connsiteX1-3" fmla="*/ 2495426 w 6195359"/>
              <a:gd name="connsiteY1-4" fmla="*/ 200500 h 1480156"/>
              <a:gd name="connsiteX2-5" fmla="*/ 93188 w 6195359"/>
              <a:gd name="connsiteY2-6" fmla="*/ 1331876 h 1480156"/>
              <a:gd name="connsiteX3-7" fmla="*/ 5781066 w 6195359"/>
              <a:gd name="connsiteY3-8" fmla="*/ 1331876 h 1480156"/>
              <a:gd name="connsiteX4-9" fmla="*/ 5765568 w 6195359"/>
              <a:gd name="connsiteY4-10" fmla="*/ 107510 h 1480156"/>
              <a:gd name="connsiteX0-11" fmla="*/ 5765568 w 5781066"/>
              <a:gd name="connsiteY0-12" fmla="*/ 107510 h 1480156"/>
              <a:gd name="connsiteX1-13" fmla="*/ 2495426 w 5781066"/>
              <a:gd name="connsiteY1-14" fmla="*/ 200500 h 1480156"/>
              <a:gd name="connsiteX2-15" fmla="*/ 93188 w 5781066"/>
              <a:gd name="connsiteY2-16" fmla="*/ 1331876 h 1480156"/>
              <a:gd name="connsiteX3-17" fmla="*/ 5781066 w 5781066"/>
              <a:gd name="connsiteY3-18" fmla="*/ 1331876 h 1480156"/>
              <a:gd name="connsiteX4-19" fmla="*/ 5765568 w 5781066"/>
              <a:gd name="connsiteY4-20" fmla="*/ 107510 h 1480156"/>
              <a:gd name="connsiteX0-21" fmla="*/ 5550044 w 5565542"/>
              <a:gd name="connsiteY0-22" fmla="*/ 100643 h 1419838"/>
              <a:gd name="connsiteX1-23" fmla="*/ 2279902 w 5565542"/>
              <a:gd name="connsiteY1-24" fmla="*/ 193633 h 1419838"/>
              <a:gd name="connsiteX2-25" fmla="*/ 100864 w 5565542"/>
              <a:gd name="connsiteY2-26" fmla="*/ 1174732 h 1419838"/>
              <a:gd name="connsiteX3-27" fmla="*/ 5565542 w 5565542"/>
              <a:gd name="connsiteY3-28" fmla="*/ 1325009 h 1419838"/>
              <a:gd name="connsiteX4-29" fmla="*/ 5550044 w 5565542"/>
              <a:gd name="connsiteY4-30" fmla="*/ 100643 h 1419838"/>
              <a:gd name="connsiteX0-31" fmla="*/ 5550044 w 5565542"/>
              <a:gd name="connsiteY0-32" fmla="*/ 100643 h 1389471"/>
              <a:gd name="connsiteX1-33" fmla="*/ 2279902 w 5565542"/>
              <a:gd name="connsiteY1-34" fmla="*/ 193633 h 1389471"/>
              <a:gd name="connsiteX2-35" fmla="*/ 100864 w 5565542"/>
              <a:gd name="connsiteY2-36" fmla="*/ 1174732 h 1389471"/>
              <a:gd name="connsiteX3-37" fmla="*/ 5565542 w 5565542"/>
              <a:gd name="connsiteY3-38" fmla="*/ 1325009 h 1389471"/>
              <a:gd name="connsiteX4-39" fmla="*/ 5550044 w 5565542"/>
              <a:gd name="connsiteY4-40" fmla="*/ 100643 h 1389471"/>
              <a:gd name="connsiteX0-41" fmla="*/ 5550044 w 5558342"/>
              <a:gd name="connsiteY0-42" fmla="*/ 100643 h 1266734"/>
              <a:gd name="connsiteX1-43" fmla="*/ 2279902 w 5558342"/>
              <a:gd name="connsiteY1-44" fmla="*/ 193633 h 1266734"/>
              <a:gd name="connsiteX2-45" fmla="*/ 100864 w 5558342"/>
              <a:gd name="connsiteY2-46" fmla="*/ 1174732 h 1266734"/>
              <a:gd name="connsiteX3-47" fmla="*/ 5558342 w 5558342"/>
              <a:gd name="connsiteY3-48" fmla="*/ 1174732 h 1266734"/>
              <a:gd name="connsiteX4-49" fmla="*/ 5550044 w 5558342"/>
              <a:gd name="connsiteY4-50" fmla="*/ 100643 h 1266734"/>
              <a:gd name="connsiteX0-51" fmla="*/ 5550044 w 5558342"/>
              <a:gd name="connsiteY0-52" fmla="*/ 100643 h 1174732"/>
              <a:gd name="connsiteX1-53" fmla="*/ 2279902 w 5558342"/>
              <a:gd name="connsiteY1-54" fmla="*/ 193633 h 1174732"/>
              <a:gd name="connsiteX2-55" fmla="*/ 100864 w 5558342"/>
              <a:gd name="connsiteY2-56" fmla="*/ 1174732 h 1174732"/>
              <a:gd name="connsiteX3-57" fmla="*/ 5558342 w 5558342"/>
              <a:gd name="connsiteY3-58" fmla="*/ 1174732 h 1174732"/>
              <a:gd name="connsiteX4-59" fmla="*/ 5550044 w 5558342"/>
              <a:gd name="connsiteY4-60" fmla="*/ 100643 h 117473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5558342" h="1174732">
                <a:moveTo>
                  <a:pt x="5550044" y="100643"/>
                </a:moveTo>
                <a:cubicBezTo>
                  <a:pt x="5002437" y="-87920"/>
                  <a:pt x="3188099" y="14618"/>
                  <a:pt x="2279902" y="193633"/>
                </a:cubicBezTo>
                <a:cubicBezTo>
                  <a:pt x="1371705" y="372648"/>
                  <a:pt x="-446743" y="986169"/>
                  <a:pt x="100864" y="1174732"/>
                </a:cubicBezTo>
                <a:lnTo>
                  <a:pt x="5558342" y="1174732"/>
                </a:lnTo>
                <a:cubicBezTo>
                  <a:pt x="5543556" y="767718"/>
                  <a:pt x="5546589" y="426132"/>
                  <a:pt x="5550044" y="100643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-5134" y="6087528"/>
            <a:ext cx="12197134" cy="770472"/>
            <a:chOff x="-5134" y="6087528"/>
            <a:chExt cx="12197134" cy="770472"/>
          </a:xfrm>
        </p:grpSpPr>
        <p:grpSp>
          <p:nvGrpSpPr>
            <p:cNvPr id="15" name="Group 14"/>
            <p:cNvGrpSpPr/>
            <p:nvPr/>
          </p:nvGrpSpPr>
          <p:grpSpPr>
            <a:xfrm>
              <a:off x="419507" y="6573403"/>
              <a:ext cx="312471" cy="184746"/>
              <a:chOff x="8273120" y="-944200"/>
              <a:chExt cx="1255191" cy="742122"/>
            </a:xfrm>
          </p:grpSpPr>
          <p:sp>
            <p:nvSpPr>
              <p:cNvPr id="22" name="Oval 21"/>
              <p:cNvSpPr/>
              <p:nvPr/>
            </p:nvSpPr>
            <p:spPr>
              <a:xfrm rot="1800000">
                <a:off x="8521145" y="-944200"/>
                <a:ext cx="1007166" cy="742122"/>
              </a:xfrm>
              <a:prstGeom prst="ellipse">
                <a:avLst/>
              </a:prstGeom>
              <a:solidFill>
                <a:srgbClr val="B06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Oval 22"/>
              <p:cNvSpPr/>
              <p:nvPr/>
            </p:nvSpPr>
            <p:spPr>
              <a:xfrm rot="438097">
                <a:off x="8273120" y="-668561"/>
                <a:ext cx="746070" cy="440978"/>
              </a:xfrm>
              <a:prstGeom prst="ellipse">
                <a:avLst/>
              </a:prstGeom>
              <a:solidFill>
                <a:srgbClr val="7B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 cstate="email"/>
            <a:stretch>
              <a:fillRect/>
            </a:stretch>
          </p:blipFill>
          <p:spPr>
            <a:xfrm>
              <a:off x="11103429" y="6087528"/>
              <a:ext cx="640080" cy="680085"/>
            </a:xfrm>
            <a:prstGeom prst="rect">
              <a:avLst/>
            </a:prstGeom>
          </p:spPr>
        </p:pic>
        <p:sp>
          <p:nvSpPr>
            <p:cNvPr id="17" name="Rectangle 4"/>
            <p:cNvSpPr/>
            <p:nvPr/>
          </p:nvSpPr>
          <p:spPr>
            <a:xfrm>
              <a:off x="-5134" y="6530531"/>
              <a:ext cx="12197134" cy="327469"/>
            </a:xfrm>
            <a:custGeom>
              <a:avLst/>
              <a:gdLst>
                <a:gd name="connsiteX0" fmla="*/ 0 w 12192000"/>
                <a:gd name="connsiteY0" fmla="*/ 0 h 692150"/>
                <a:gd name="connsiteX1" fmla="*/ 12192000 w 12192000"/>
                <a:gd name="connsiteY1" fmla="*/ 0 h 692150"/>
                <a:gd name="connsiteX2" fmla="*/ 12192000 w 12192000"/>
                <a:gd name="connsiteY2" fmla="*/ 692150 h 692150"/>
                <a:gd name="connsiteX3" fmla="*/ 0 w 12192000"/>
                <a:gd name="connsiteY3" fmla="*/ 692150 h 692150"/>
                <a:gd name="connsiteX4" fmla="*/ 0 w 12192000"/>
                <a:gd name="connsiteY4" fmla="*/ 0 h 692150"/>
                <a:gd name="connsiteX0-1" fmla="*/ 0 w 12192000"/>
                <a:gd name="connsiteY0-2" fmla="*/ 0 h 692150"/>
                <a:gd name="connsiteX1-3" fmla="*/ 6117465 w 12192000"/>
                <a:gd name="connsiteY1-4" fmla="*/ 441012 h 692150"/>
                <a:gd name="connsiteX2-5" fmla="*/ 12192000 w 12192000"/>
                <a:gd name="connsiteY2-6" fmla="*/ 0 h 692150"/>
                <a:gd name="connsiteX3-7" fmla="*/ 12192000 w 12192000"/>
                <a:gd name="connsiteY3-8" fmla="*/ 692150 h 692150"/>
                <a:gd name="connsiteX4-9" fmla="*/ 0 w 12192000"/>
                <a:gd name="connsiteY4-10" fmla="*/ 692150 h 692150"/>
                <a:gd name="connsiteX5" fmla="*/ 0 w 12192000"/>
                <a:gd name="connsiteY5" fmla="*/ 0 h 692150"/>
                <a:gd name="connsiteX0-11" fmla="*/ 0 w 12192000"/>
                <a:gd name="connsiteY0-12" fmla="*/ 0 h 692150"/>
                <a:gd name="connsiteX1-13" fmla="*/ 6117465 w 12192000"/>
                <a:gd name="connsiteY1-14" fmla="*/ 441012 h 692150"/>
                <a:gd name="connsiteX2-15" fmla="*/ 8847786 w 12192000"/>
                <a:gd name="connsiteY2-16" fmla="*/ 3130 h 692150"/>
                <a:gd name="connsiteX3-17" fmla="*/ 12192000 w 12192000"/>
                <a:gd name="connsiteY3-18" fmla="*/ 0 h 692150"/>
                <a:gd name="connsiteX4-19" fmla="*/ 12192000 w 12192000"/>
                <a:gd name="connsiteY4-20" fmla="*/ 692150 h 692150"/>
                <a:gd name="connsiteX5-21" fmla="*/ 0 w 12192000"/>
                <a:gd name="connsiteY5-22" fmla="*/ 692150 h 692150"/>
                <a:gd name="connsiteX6" fmla="*/ 0 w 12192000"/>
                <a:gd name="connsiteY6" fmla="*/ 0 h 692150"/>
                <a:gd name="connsiteX0-23" fmla="*/ 0 w 12192000"/>
                <a:gd name="connsiteY0-24" fmla="*/ 0 h 692150"/>
                <a:gd name="connsiteX1-25" fmla="*/ 6117465 w 12192000"/>
                <a:gd name="connsiteY1-26" fmla="*/ 441012 h 692150"/>
                <a:gd name="connsiteX2-27" fmla="*/ 8847786 w 12192000"/>
                <a:gd name="connsiteY2-28" fmla="*/ 3130 h 692150"/>
                <a:gd name="connsiteX3-29" fmla="*/ 10341735 w 12192000"/>
                <a:gd name="connsiteY3-30" fmla="*/ 131919 h 692150"/>
                <a:gd name="connsiteX4-31" fmla="*/ 12192000 w 12192000"/>
                <a:gd name="connsiteY4-32" fmla="*/ 0 h 692150"/>
                <a:gd name="connsiteX5-33" fmla="*/ 12192000 w 12192000"/>
                <a:gd name="connsiteY5-34" fmla="*/ 692150 h 692150"/>
                <a:gd name="connsiteX6-35" fmla="*/ 0 w 12192000"/>
                <a:gd name="connsiteY6-36" fmla="*/ 692150 h 692150"/>
                <a:gd name="connsiteX7" fmla="*/ 0 w 12192000"/>
                <a:gd name="connsiteY7" fmla="*/ 0 h 692150"/>
                <a:gd name="connsiteX0-37" fmla="*/ 0 w 12192000"/>
                <a:gd name="connsiteY0-38" fmla="*/ 9749 h 701899"/>
                <a:gd name="connsiteX1-39" fmla="*/ 6117465 w 12192000"/>
                <a:gd name="connsiteY1-40" fmla="*/ 450761 h 701899"/>
                <a:gd name="connsiteX2-41" fmla="*/ 8847786 w 12192000"/>
                <a:gd name="connsiteY2-42" fmla="*/ 12879 h 701899"/>
                <a:gd name="connsiteX3-43" fmla="*/ 10341735 w 12192000"/>
                <a:gd name="connsiteY3-44" fmla="*/ 141668 h 701899"/>
                <a:gd name="connsiteX4-45" fmla="*/ 11410682 w 12192000"/>
                <a:gd name="connsiteY4-46" fmla="*/ 0 h 701899"/>
                <a:gd name="connsiteX5-47" fmla="*/ 12192000 w 12192000"/>
                <a:gd name="connsiteY5-48" fmla="*/ 9749 h 701899"/>
                <a:gd name="connsiteX6-49" fmla="*/ 12192000 w 12192000"/>
                <a:gd name="connsiteY6-50" fmla="*/ 701899 h 701899"/>
                <a:gd name="connsiteX7-51" fmla="*/ 0 w 12192000"/>
                <a:gd name="connsiteY7-52" fmla="*/ 701899 h 701899"/>
                <a:gd name="connsiteX8" fmla="*/ 0 w 12192000"/>
                <a:gd name="connsiteY8" fmla="*/ 9749 h 701899"/>
                <a:gd name="connsiteX0-53" fmla="*/ 0 w 12192000"/>
                <a:gd name="connsiteY0-54" fmla="*/ 13770 h 705920"/>
                <a:gd name="connsiteX1-55" fmla="*/ 2601532 w 12192000"/>
                <a:gd name="connsiteY1-56" fmla="*/ 403267 h 705920"/>
                <a:gd name="connsiteX2-57" fmla="*/ 6117465 w 12192000"/>
                <a:gd name="connsiteY2-58" fmla="*/ 454782 h 705920"/>
                <a:gd name="connsiteX3-59" fmla="*/ 8847786 w 12192000"/>
                <a:gd name="connsiteY3-60" fmla="*/ 16900 h 705920"/>
                <a:gd name="connsiteX4-61" fmla="*/ 10341735 w 12192000"/>
                <a:gd name="connsiteY4-62" fmla="*/ 145689 h 705920"/>
                <a:gd name="connsiteX5-63" fmla="*/ 11410682 w 12192000"/>
                <a:gd name="connsiteY5-64" fmla="*/ 4021 h 705920"/>
                <a:gd name="connsiteX6-65" fmla="*/ 12192000 w 12192000"/>
                <a:gd name="connsiteY6-66" fmla="*/ 13770 h 705920"/>
                <a:gd name="connsiteX7-67" fmla="*/ 12192000 w 12192000"/>
                <a:gd name="connsiteY7-68" fmla="*/ 705920 h 705920"/>
                <a:gd name="connsiteX8-69" fmla="*/ 0 w 12192000"/>
                <a:gd name="connsiteY8-70" fmla="*/ 705920 h 705920"/>
                <a:gd name="connsiteX9" fmla="*/ 0 w 12192000"/>
                <a:gd name="connsiteY9" fmla="*/ 13770 h 705920"/>
                <a:gd name="connsiteX0-71" fmla="*/ 25758 w 12192000"/>
                <a:gd name="connsiteY0-72" fmla="*/ 486267 h 701899"/>
                <a:gd name="connsiteX1-73" fmla="*/ 2601532 w 12192000"/>
                <a:gd name="connsiteY1-74" fmla="*/ 399246 h 701899"/>
                <a:gd name="connsiteX2-75" fmla="*/ 6117465 w 12192000"/>
                <a:gd name="connsiteY2-76" fmla="*/ 450761 h 701899"/>
                <a:gd name="connsiteX3-77" fmla="*/ 8847786 w 12192000"/>
                <a:gd name="connsiteY3-78" fmla="*/ 12879 h 701899"/>
                <a:gd name="connsiteX4-79" fmla="*/ 10341735 w 12192000"/>
                <a:gd name="connsiteY4-80" fmla="*/ 141668 h 701899"/>
                <a:gd name="connsiteX5-81" fmla="*/ 11410682 w 12192000"/>
                <a:gd name="connsiteY5-82" fmla="*/ 0 h 701899"/>
                <a:gd name="connsiteX6-83" fmla="*/ 12192000 w 12192000"/>
                <a:gd name="connsiteY6-84" fmla="*/ 9749 h 701899"/>
                <a:gd name="connsiteX7-85" fmla="*/ 12192000 w 12192000"/>
                <a:gd name="connsiteY7-86" fmla="*/ 701899 h 701899"/>
                <a:gd name="connsiteX8-87" fmla="*/ 0 w 12192000"/>
                <a:gd name="connsiteY8-88" fmla="*/ 701899 h 701899"/>
                <a:gd name="connsiteX9-89" fmla="*/ 25758 w 12192000"/>
                <a:gd name="connsiteY9-90" fmla="*/ 486267 h 701899"/>
                <a:gd name="connsiteX0-91" fmla="*/ 0 w 12197134"/>
                <a:gd name="connsiteY0-92" fmla="*/ 504802 h 701899"/>
                <a:gd name="connsiteX1-93" fmla="*/ 2606666 w 12197134"/>
                <a:gd name="connsiteY1-94" fmla="*/ 399246 h 701899"/>
                <a:gd name="connsiteX2-95" fmla="*/ 6122599 w 12197134"/>
                <a:gd name="connsiteY2-96" fmla="*/ 450761 h 701899"/>
                <a:gd name="connsiteX3-97" fmla="*/ 8852920 w 12197134"/>
                <a:gd name="connsiteY3-98" fmla="*/ 12879 h 701899"/>
                <a:gd name="connsiteX4-99" fmla="*/ 10346869 w 12197134"/>
                <a:gd name="connsiteY4-100" fmla="*/ 141668 h 701899"/>
                <a:gd name="connsiteX5-101" fmla="*/ 11415816 w 12197134"/>
                <a:gd name="connsiteY5-102" fmla="*/ 0 h 701899"/>
                <a:gd name="connsiteX6-103" fmla="*/ 12197134 w 12197134"/>
                <a:gd name="connsiteY6-104" fmla="*/ 9749 h 701899"/>
                <a:gd name="connsiteX7-105" fmla="*/ 12197134 w 12197134"/>
                <a:gd name="connsiteY7-106" fmla="*/ 701899 h 701899"/>
                <a:gd name="connsiteX8-107" fmla="*/ 5134 w 12197134"/>
                <a:gd name="connsiteY8-108" fmla="*/ 701899 h 701899"/>
                <a:gd name="connsiteX9-109" fmla="*/ 0 w 12197134"/>
                <a:gd name="connsiteY9-110" fmla="*/ 504802 h 701899"/>
                <a:gd name="connsiteX0-111" fmla="*/ 0 w 12197134"/>
                <a:gd name="connsiteY0-112" fmla="*/ 504802 h 701899"/>
                <a:gd name="connsiteX1-113" fmla="*/ 684756 w 12197134"/>
                <a:gd name="connsiteY1-114" fmla="*/ 565976 h 701899"/>
                <a:gd name="connsiteX2-115" fmla="*/ 2606666 w 12197134"/>
                <a:gd name="connsiteY2-116" fmla="*/ 399246 h 701899"/>
                <a:gd name="connsiteX3-117" fmla="*/ 6122599 w 12197134"/>
                <a:gd name="connsiteY3-118" fmla="*/ 450761 h 701899"/>
                <a:gd name="connsiteX4-119" fmla="*/ 8852920 w 12197134"/>
                <a:gd name="connsiteY4-120" fmla="*/ 12879 h 701899"/>
                <a:gd name="connsiteX5-121" fmla="*/ 10346869 w 12197134"/>
                <a:gd name="connsiteY5-122" fmla="*/ 141668 h 701899"/>
                <a:gd name="connsiteX6-123" fmla="*/ 11415816 w 12197134"/>
                <a:gd name="connsiteY6-124" fmla="*/ 0 h 701899"/>
                <a:gd name="connsiteX7-125" fmla="*/ 12197134 w 12197134"/>
                <a:gd name="connsiteY7-126" fmla="*/ 9749 h 701899"/>
                <a:gd name="connsiteX8-127" fmla="*/ 12197134 w 12197134"/>
                <a:gd name="connsiteY8-128" fmla="*/ 701899 h 701899"/>
                <a:gd name="connsiteX9-129" fmla="*/ 5134 w 12197134"/>
                <a:gd name="connsiteY9-130" fmla="*/ 701899 h 701899"/>
                <a:gd name="connsiteX10" fmla="*/ 0 w 12197134"/>
                <a:gd name="connsiteY10" fmla="*/ 504802 h 701899"/>
                <a:gd name="connsiteX0-131" fmla="*/ 0 w 12197134"/>
                <a:gd name="connsiteY0-132" fmla="*/ 504802 h 701899"/>
                <a:gd name="connsiteX1-133" fmla="*/ 684756 w 12197134"/>
                <a:gd name="connsiteY1-134" fmla="*/ 565976 h 701899"/>
                <a:gd name="connsiteX2-135" fmla="*/ 1951758 w 12197134"/>
                <a:gd name="connsiteY2-136" fmla="*/ 399246 h 701899"/>
                <a:gd name="connsiteX3-137" fmla="*/ 6122599 w 12197134"/>
                <a:gd name="connsiteY3-138" fmla="*/ 450761 h 701899"/>
                <a:gd name="connsiteX4-139" fmla="*/ 8852920 w 12197134"/>
                <a:gd name="connsiteY4-140" fmla="*/ 12879 h 701899"/>
                <a:gd name="connsiteX5-141" fmla="*/ 10346869 w 12197134"/>
                <a:gd name="connsiteY5-142" fmla="*/ 141668 h 701899"/>
                <a:gd name="connsiteX6-143" fmla="*/ 11415816 w 12197134"/>
                <a:gd name="connsiteY6-144" fmla="*/ 0 h 701899"/>
                <a:gd name="connsiteX7-145" fmla="*/ 12197134 w 12197134"/>
                <a:gd name="connsiteY7-146" fmla="*/ 9749 h 701899"/>
                <a:gd name="connsiteX8-147" fmla="*/ 12197134 w 12197134"/>
                <a:gd name="connsiteY8-148" fmla="*/ 701899 h 701899"/>
                <a:gd name="connsiteX9-149" fmla="*/ 5134 w 12197134"/>
                <a:gd name="connsiteY9-150" fmla="*/ 701899 h 701899"/>
                <a:gd name="connsiteX10-151" fmla="*/ 0 w 12197134"/>
                <a:gd name="connsiteY10-152" fmla="*/ 504802 h 701899"/>
                <a:gd name="connsiteX0-153" fmla="*/ 0 w 12197134"/>
                <a:gd name="connsiteY0-154" fmla="*/ 504802 h 701899"/>
                <a:gd name="connsiteX1-155" fmla="*/ 684756 w 12197134"/>
                <a:gd name="connsiteY1-156" fmla="*/ 565976 h 701899"/>
                <a:gd name="connsiteX2-157" fmla="*/ 1951758 w 12197134"/>
                <a:gd name="connsiteY2-158" fmla="*/ 399246 h 701899"/>
                <a:gd name="connsiteX3-159" fmla="*/ 3100502 w 12197134"/>
                <a:gd name="connsiteY3-160" fmla="*/ 528905 h 701899"/>
                <a:gd name="connsiteX4-161" fmla="*/ 6122599 w 12197134"/>
                <a:gd name="connsiteY4-162" fmla="*/ 450761 h 701899"/>
                <a:gd name="connsiteX5-163" fmla="*/ 8852920 w 12197134"/>
                <a:gd name="connsiteY5-164" fmla="*/ 12879 h 701899"/>
                <a:gd name="connsiteX6-165" fmla="*/ 10346869 w 12197134"/>
                <a:gd name="connsiteY6-166" fmla="*/ 141668 h 701899"/>
                <a:gd name="connsiteX7-167" fmla="*/ 11415816 w 12197134"/>
                <a:gd name="connsiteY7-168" fmla="*/ 0 h 701899"/>
                <a:gd name="connsiteX8-169" fmla="*/ 12197134 w 12197134"/>
                <a:gd name="connsiteY8-170" fmla="*/ 9749 h 701899"/>
                <a:gd name="connsiteX9-171" fmla="*/ 12197134 w 12197134"/>
                <a:gd name="connsiteY9-172" fmla="*/ 701899 h 701899"/>
                <a:gd name="connsiteX10-173" fmla="*/ 5134 w 12197134"/>
                <a:gd name="connsiteY10-174" fmla="*/ 701899 h 701899"/>
                <a:gd name="connsiteX11" fmla="*/ 0 w 12197134"/>
                <a:gd name="connsiteY11" fmla="*/ 504802 h 701899"/>
                <a:gd name="connsiteX0-175" fmla="*/ 0 w 12197134"/>
                <a:gd name="connsiteY0-176" fmla="*/ 504802 h 701899"/>
                <a:gd name="connsiteX1-177" fmla="*/ 684756 w 12197134"/>
                <a:gd name="connsiteY1-178" fmla="*/ 565976 h 701899"/>
                <a:gd name="connsiteX2-179" fmla="*/ 1951758 w 12197134"/>
                <a:gd name="connsiteY2-180" fmla="*/ 399246 h 701899"/>
                <a:gd name="connsiteX3-181" fmla="*/ 3100502 w 12197134"/>
                <a:gd name="connsiteY3-182" fmla="*/ 528905 h 701899"/>
                <a:gd name="connsiteX4-183" fmla="*/ 6122599 w 12197134"/>
                <a:gd name="connsiteY4-184" fmla="*/ 450761 h 701899"/>
                <a:gd name="connsiteX5-185" fmla="*/ 9161679 w 12197134"/>
                <a:gd name="connsiteY5-186" fmla="*/ 535393 h 701899"/>
                <a:gd name="connsiteX6-187" fmla="*/ 10346869 w 12197134"/>
                <a:gd name="connsiteY6-188" fmla="*/ 141668 h 701899"/>
                <a:gd name="connsiteX7-189" fmla="*/ 11415816 w 12197134"/>
                <a:gd name="connsiteY7-190" fmla="*/ 0 h 701899"/>
                <a:gd name="connsiteX8-191" fmla="*/ 12197134 w 12197134"/>
                <a:gd name="connsiteY8-192" fmla="*/ 9749 h 701899"/>
                <a:gd name="connsiteX9-193" fmla="*/ 12197134 w 12197134"/>
                <a:gd name="connsiteY9-194" fmla="*/ 701899 h 701899"/>
                <a:gd name="connsiteX10-195" fmla="*/ 5134 w 12197134"/>
                <a:gd name="connsiteY10-196" fmla="*/ 701899 h 701899"/>
                <a:gd name="connsiteX11-197" fmla="*/ 0 w 12197134"/>
                <a:gd name="connsiteY11-198" fmla="*/ 504802 h 701899"/>
                <a:gd name="connsiteX0-199" fmla="*/ 0 w 12197134"/>
                <a:gd name="connsiteY0-200" fmla="*/ 504802 h 701899"/>
                <a:gd name="connsiteX1-201" fmla="*/ 684756 w 12197134"/>
                <a:gd name="connsiteY1-202" fmla="*/ 565976 h 701899"/>
                <a:gd name="connsiteX2-203" fmla="*/ 1951758 w 12197134"/>
                <a:gd name="connsiteY2-204" fmla="*/ 399246 h 701899"/>
                <a:gd name="connsiteX3-205" fmla="*/ 3100502 w 12197134"/>
                <a:gd name="connsiteY3-206" fmla="*/ 528905 h 701899"/>
                <a:gd name="connsiteX4-207" fmla="*/ 5135274 w 12197134"/>
                <a:gd name="connsiteY4-208" fmla="*/ 589084 h 701899"/>
                <a:gd name="connsiteX5-209" fmla="*/ 6122599 w 12197134"/>
                <a:gd name="connsiteY5-210" fmla="*/ 450761 h 701899"/>
                <a:gd name="connsiteX6-211" fmla="*/ 9161679 w 12197134"/>
                <a:gd name="connsiteY6-212" fmla="*/ 535393 h 701899"/>
                <a:gd name="connsiteX7-213" fmla="*/ 10346869 w 12197134"/>
                <a:gd name="connsiteY7-214" fmla="*/ 141668 h 701899"/>
                <a:gd name="connsiteX8-215" fmla="*/ 11415816 w 12197134"/>
                <a:gd name="connsiteY8-216" fmla="*/ 0 h 701899"/>
                <a:gd name="connsiteX9-217" fmla="*/ 12197134 w 12197134"/>
                <a:gd name="connsiteY9-218" fmla="*/ 9749 h 701899"/>
                <a:gd name="connsiteX10-219" fmla="*/ 12197134 w 12197134"/>
                <a:gd name="connsiteY10-220" fmla="*/ 701899 h 701899"/>
                <a:gd name="connsiteX11-221" fmla="*/ 5134 w 12197134"/>
                <a:gd name="connsiteY11-222" fmla="*/ 701899 h 701899"/>
                <a:gd name="connsiteX12" fmla="*/ 0 w 12197134"/>
                <a:gd name="connsiteY12" fmla="*/ 504802 h 701899"/>
                <a:gd name="connsiteX0-223" fmla="*/ 0 w 12197134"/>
                <a:gd name="connsiteY0-224" fmla="*/ 495053 h 692150"/>
                <a:gd name="connsiteX1-225" fmla="*/ 684756 w 12197134"/>
                <a:gd name="connsiteY1-226" fmla="*/ 556227 h 692150"/>
                <a:gd name="connsiteX2-227" fmla="*/ 1951758 w 12197134"/>
                <a:gd name="connsiteY2-228" fmla="*/ 389497 h 692150"/>
                <a:gd name="connsiteX3-229" fmla="*/ 3100502 w 12197134"/>
                <a:gd name="connsiteY3-230" fmla="*/ 519156 h 692150"/>
                <a:gd name="connsiteX4-231" fmla="*/ 5135274 w 12197134"/>
                <a:gd name="connsiteY4-232" fmla="*/ 579335 h 692150"/>
                <a:gd name="connsiteX5-233" fmla="*/ 6122599 w 12197134"/>
                <a:gd name="connsiteY5-234" fmla="*/ 441012 h 692150"/>
                <a:gd name="connsiteX6-235" fmla="*/ 9161679 w 12197134"/>
                <a:gd name="connsiteY6-236" fmla="*/ 525644 h 692150"/>
                <a:gd name="connsiteX7-237" fmla="*/ 10346869 w 12197134"/>
                <a:gd name="connsiteY7-238" fmla="*/ 131919 h 692150"/>
                <a:gd name="connsiteX8-239" fmla="*/ 11403940 w 12197134"/>
                <a:gd name="connsiteY8-240" fmla="*/ 465263 h 692150"/>
                <a:gd name="connsiteX9-241" fmla="*/ 12197134 w 12197134"/>
                <a:gd name="connsiteY9-242" fmla="*/ 0 h 692150"/>
                <a:gd name="connsiteX10-243" fmla="*/ 12197134 w 12197134"/>
                <a:gd name="connsiteY10-244" fmla="*/ 692150 h 692150"/>
                <a:gd name="connsiteX11-245" fmla="*/ 5134 w 12197134"/>
                <a:gd name="connsiteY11-246" fmla="*/ 692150 h 692150"/>
                <a:gd name="connsiteX12-247" fmla="*/ 0 w 12197134"/>
                <a:gd name="connsiteY12-248" fmla="*/ 495053 h 692150"/>
                <a:gd name="connsiteX0-249" fmla="*/ 0 w 12209009"/>
                <a:gd name="connsiteY0-250" fmla="*/ 365218 h 562315"/>
                <a:gd name="connsiteX1-251" fmla="*/ 684756 w 12209009"/>
                <a:gd name="connsiteY1-252" fmla="*/ 426392 h 562315"/>
                <a:gd name="connsiteX2-253" fmla="*/ 1951758 w 12209009"/>
                <a:gd name="connsiteY2-254" fmla="*/ 259662 h 562315"/>
                <a:gd name="connsiteX3-255" fmla="*/ 3100502 w 12209009"/>
                <a:gd name="connsiteY3-256" fmla="*/ 389321 h 562315"/>
                <a:gd name="connsiteX4-257" fmla="*/ 5135274 w 12209009"/>
                <a:gd name="connsiteY4-258" fmla="*/ 449500 h 562315"/>
                <a:gd name="connsiteX5-259" fmla="*/ 6122599 w 12209009"/>
                <a:gd name="connsiteY5-260" fmla="*/ 311177 h 562315"/>
                <a:gd name="connsiteX6-261" fmla="*/ 9161679 w 12209009"/>
                <a:gd name="connsiteY6-262" fmla="*/ 395809 h 562315"/>
                <a:gd name="connsiteX7-263" fmla="*/ 10346869 w 12209009"/>
                <a:gd name="connsiteY7-264" fmla="*/ 2084 h 562315"/>
                <a:gd name="connsiteX8-265" fmla="*/ 11403940 w 12209009"/>
                <a:gd name="connsiteY8-266" fmla="*/ 335428 h 562315"/>
                <a:gd name="connsiteX9-267" fmla="*/ 12209009 w 12209009"/>
                <a:gd name="connsiteY9-268" fmla="*/ 273926 h 562315"/>
                <a:gd name="connsiteX10-269" fmla="*/ 12197134 w 12209009"/>
                <a:gd name="connsiteY10-270" fmla="*/ 562315 h 562315"/>
                <a:gd name="connsiteX11-271" fmla="*/ 5134 w 12209009"/>
                <a:gd name="connsiteY11-272" fmla="*/ 562315 h 562315"/>
                <a:gd name="connsiteX12-273" fmla="*/ 0 w 12209009"/>
                <a:gd name="connsiteY12-274" fmla="*/ 365218 h 562315"/>
                <a:gd name="connsiteX0-275" fmla="*/ 0 w 12209009"/>
                <a:gd name="connsiteY0-276" fmla="*/ 130372 h 327469"/>
                <a:gd name="connsiteX1-277" fmla="*/ 684756 w 12209009"/>
                <a:gd name="connsiteY1-278" fmla="*/ 191546 h 327469"/>
                <a:gd name="connsiteX2-279" fmla="*/ 1951758 w 12209009"/>
                <a:gd name="connsiteY2-280" fmla="*/ 24816 h 327469"/>
                <a:gd name="connsiteX3-281" fmla="*/ 3100502 w 12209009"/>
                <a:gd name="connsiteY3-282" fmla="*/ 154475 h 327469"/>
                <a:gd name="connsiteX4-283" fmla="*/ 5135274 w 12209009"/>
                <a:gd name="connsiteY4-284" fmla="*/ 214654 h 327469"/>
                <a:gd name="connsiteX5-285" fmla="*/ 6122599 w 12209009"/>
                <a:gd name="connsiteY5-286" fmla="*/ 76331 h 327469"/>
                <a:gd name="connsiteX6-287" fmla="*/ 9161679 w 12209009"/>
                <a:gd name="connsiteY6-288" fmla="*/ 160963 h 327469"/>
                <a:gd name="connsiteX7-289" fmla="*/ 10334993 w 12209009"/>
                <a:gd name="connsiteY7-290" fmla="*/ 4745 h 327469"/>
                <a:gd name="connsiteX8-291" fmla="*/ 11403940 w 12209009"/>
                <a:gd name="connsiteY8-292" fmla="*/ 100582 h 327469"/>
                <a:gd name="connsiteX9-293" fmla="*/ 12209009 w 12209009"/>
                <a:gd name="connsiteY9-294" fmla="*/ 39080 h 327469"/>
                <a:gd name="connsiteX10-295" fmla="*/ 12197134 w 12209009"/>
                <a:gd name="connsiteY10-296" fmla="*/ 327469 h 327469"/>
                <a:gd name="connsiteX11-297" fmla="*/ 5134 w 12209009"/>
                <a:gd name="connsiteY11-298" fmla="*/ 327469 h 327469"/>
                <a:gd name="connsiteX12-299" fmla="*/ 0 w 12209009"/>
                <a:gd name="connsiteY12-300" fmla="*/ 130372 h 327469"/>
                <a:gd name="connsiteX0-301" fmla="*/ 0 w 12197134"/>
                <a:gd name="connsiteY0-302" fmla="*/ 130372 h 327469"/>
                <a:gd name="connsiteX1-303" fmla="*/ 684756 w 12197134"/>
                <a:gd name="connsiteY1-304" fmla="*/ 191546 h 327469"/>
                <a:gd name="connsiteX2-305" fmla="*/ 1951758 w 12197134"/>
                <a:gd name="connsiteY2-306" fmla="*/ 24816 h 327469"/>
                <a:gd name="connsiteX3-307" fmla="*/ 3100502 w 12197134"/>
                <a:gd name="connsiteY3-308" fmla="*/ 154475 h 327469"/>
                <a:gd name="connsiteX4-309" fmla="*/ 5135274 w 12197134"/>
                <a:gd name="connsiteY4-310" fmla="*/ 214654 h 327469"/>
                <a:gd name="connsiteX5-311" fmla="*/ 6122599 w 12197134"/>
                <a:gd name="connsiteY5-312" fmla="*/ 76331 h 327469"/>
                <a:gd name="connsiteX6-313" fmla="*/ 9161679 w 12197134"/>
                <a:gd name="connsiteY6-314" fmla="*/ 160963 h 327469"/>
                <a:gd name="connsiteX7-315" fmla="*/ 10334993 w 12197134"/>
                <a:gd name="connsiteY7-316" fmla="*/ 4745 h 327469"/>
                <a:gd name="connsiteX8-317" fmla="*/ 11403940 w 12197134"/>
                <a:gd name="connsiteY8-318" fmla="*/ 100582 h 327469"/>
                <a:gd name="connsiteX9-319" fmla="*/ 12196652 w 12197134"/>
                <a:gd name="connsiteY9-320" fmla="*/ 32902 h 327469"/>
                <a:gd name="connsiteX10-321" fmla="*/ 12197134 w 12197134"/>
                <a:gd name="connsiteY10-322" fmla="*/ 327469 h 327469"/>
                <a:gd name="connsiteX11-323" fmla="*/ 5134 w 12197134"/>
                <a:gd name="connsiteY11-324" fmla="*/ 327469 h 327469"/>
                <a:gd name="connsiteX12-325" fmla="*/ 0 w 12197134"/>
                <a:gd name="connsiteY12-326" fmla="*/ 130372 h 32746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51" y="connsiteY7-52"/>
                </a:cxn>
                <a:cxn ang="0">
                  <a:pos x="connsiteX8-69" y="connsiteY8-70"/>
                </a:cxn>
                <a:cxn ang="0">
                  <a:pos x="connsiteX9-89" y="connsiteY9-90"/>
                </a:cxn>
                <a:cxn ang="0">
                  <a:pos x="connsiteX10-151" y="connsiteY10-152"/>
                </a:cxn>
                <a:cxn ang="0">
                  <a:pos x="connsiteX11-197" y="connsiteY11-198"/>
                </a:cxn>
                <a:cxn ang="0">
                  <a:pos x="connsiteX12-247" y="connsiteY12-248"/>
                </a:cxn>
              </a:cxnLst>
              <a:rect l="l" t="t" r="r" b="b"/>
              <a:pathLst>
                <a:path w="12197134" h="327469">
                  <a:moveTo>
                    <a:pt x="0" y="130372"/>
                  </a:moveTo>
                  <a:cubicBezTo>
                    <a:pt x="187411" y="75797"/>
                    <a:pt x="250312" y="209139"/>
                    <a:pt x="684756" y="191546"/>
                  </a:cubicBezTo>
                  <a:cubicBezTo>
                    <a:pt x="1119200" y="173953"/>
                    <a:pt x="1549134" y="48500"/>
                    <a:pt x="1951758" y="24816"/>
                  </a:cubicBezTo>
                  <a:cubicBezTo>
                    <a:pt x="2354382" y="1132"/>
                    <a:pt x="2500643" y="138669"/>
                    <a:pt x="3100502" y="154475"/>
                  </a:cubicBezTo>
                  <a:cubicBezTo>
                    <a:pt x="3700361" y="170281"/>
                    <a:pt x="4631591" y="227678"/>
                    <a:pt x="5135274" y="214654"/>
                  </a:cubicBezTo>
                  <a:cubicBezTo>
                    <a:pt x="5638957" y="201630"/>
                    <a:pt x="5520804" y="69446"/>
                    <a:pt x="6122599" y="76331"/>
                  </a:cubicBezTo>
                  <a:cubicBezTo>
                    <a:pt x="7032706" y="3351"/>
                    <a:pt x="8251572" y="233943"/>
                    <a:pt x="9161679" y="160963"/>
                  </a:cubicBezTo>
                  <a:cubicBezTo>
                    <a:pt x="9659662" y="160963"/>
                    <a:pt x="9837010" y="4745"/>
                    <a:pt x="10334993" y="4745"/>
                  </a:cubicBezTo>
                  <a:cubicBezTo>
                    <a:pt x="10691309" y="-29599"/>
                    <a:pt x="11047624" y="134926"/>
                    <a:pt x="11403940" y="100582"/>
                  </a:cubicBezTo>
                  <a:lnTo>
                    <a:pt x="12196652" y="32902"/>
                  </a:lnTo>
                  <a:cubicBezTo>
                    <a:pt x="12196813" y="131091"/>
                    <a:pt x="12196973" y="229280"/>
                    <a:pt x="12197134" y="327469"/>
                  </a:cubicBezTo>
                  <a:lnTo>
                    <a:pt x="5134" y="327469"/>
                  </a:lnTo>
                  <a:lnTo>
                    <a:pt x="0" y="130372"/>
                  </a:lnTo>
                  <a:close/>
                </a:path>
              </a:pathLst>
            </a:custGeom>
            <a:solidFill>
              <a:srgbClr val="5B8A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355420" y="6178534"/>
              <a:ext cx="32252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06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11064861" y="6581942"/>
              <a:ext cx="242931" cy="143631"/>
              <a:chOff x="8273120" y="-944200"/>
              <a:chExt cx="1255191" cy="742122"/>
            </a:xfrm>
          </p:grpSpPr>
          <p:sp>
            <p:nvSpPr>
              <p:cNvPr id="20" name="Oval 19"/>
              <p:cNvSpPr/>
              <p:nvPr/>
            </p:nvSpPr>
            <p:spPr>
              <a:xfrm rot="1800000">
                <a:off x="8521145" y="-944200"/>
                <a:ext cx="1007166" cy="742122"/>
              </a:xfrm>
              <a:prstGeom prst="ellipse">
                <a:avLst/>
              </a:prstGeom>
              <a:solidFill>
                <a:srgbClr val="B06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Oval 20"/>
              <p:cNvSpPr/>
              <p:nvPr/>
            </p:nvSpPr>
            <p:spPr>
              <a:xfrm rot="438097">
                <a:off x="8273120" y="-668561"/>
                <a:ext cx="746070" cy="440978"/>
              </a:xfrm>
              <a:prstGeom prst="ellipse">
                <a:avLst/>
              </a:prstGeom>
              <a:solidFill>
                <a:srgbClr val="7B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900FBEAF-3EA1-4264-8AA1-DEE78E3C978B}"/>
              </a:ext>
            </a:extLst>
          </p:cNvPr>
          <p:cNvSpPr txBox="1"/>
          <p:nvPr/>
        </p:nvSpPr>
        <p:spPr>
          <a:xfrm>
            <a:off x="1382887" y="13950"/>
            <a:ext cx="9421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60BB3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  <a:cs typeface="Calibri" panose="020F0502020204030204" pitchFamily="34" charset="0"/>
              </a:rPr>
              <a:t>Most Severe Problems for Street Trees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CB5FDCB-5DB0-4DCC-824C-2CAD8F2C0CCA}"/>
              </a:ext>
            </a:extLst>
          </p:cNvPr>
          <p:cNvGrpSpPr/>
          <p:nvPr/>
        </p:nvGrpSpPr>
        <p:grpSpPr>
          <a:xfrm flipV="1">
            <a:off x="1219196" y="713838"/>
            <a:ext cx="9717803" cy="45719"/>
            <a:chOff x="7180289" y="-1292085"/>
            <a:chExt cx="5456416" cy="25776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789DDF4-38FF-43C8-B5FD-DFB635210232}"/>
                </a:ext>
              </a:extLst>
            </p:cNvPr>
            <p:cNvSpPr/>
            <p:nvPr/>
          </p:nvSpPr>
          <p:spPr>
            <a:xfrm>
              <a:off x="7180289" y="-1289154"/>
              <a:ext cx="1364104" cy="254833"/>
            </a:xfrm>
            <a:prstGeom prst="rect">
              <a:avLst/>
            </a:prstGeom>
            <a:solidFill>
              <a:srgbClr val="57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2CB6C87-A97D-41B5-ADAF-0B9EBD7233AB}"/>
                </a:ext>
              </a:extLst>
            </p:cNvPr>
            <p:cNvSpPr/>
            <p:nvPr/>
          </p:nvSpPr>
          <p:spPr>
            <a:xfrm>
              <a:off x="8544393" y="-1289155"/>
              <a:ext cx="1364104" cy="254833"/>
            </a:xfrm>
            <a:prstGeom prst="rect">
              <a:avLst/>
            </a:prstGeom>
            <a:solidFill>
              <a:srgbClr val="5B8A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E0A846F-8539-48E1-8E1C-EEC823229811}"/>
                </a:ext>
              </a:extLst>
            </p:cNvPr>
            <p:cNvSpPr/>
            <p:nvPr/>
          </p:nvSpPr>
          <p:spPr>
            <a:xfrm>
              <a:off x="9908497" y="-1292084"/>
              <a:ext cx="1364104" cy="254833"/>
            </a:xfrm>
            <a:prstGeom prst="rect">
              <a:avLst/>
            </a:prstGeom>
            <a:solidFill>
              <a:srgbClr val="B7E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03D78B9-7096-41B8-8EF6-596A23B9ACC6}"/>
                </a:ext>
              </a:extLst>
            </p:cNvPr>
            <p:cNvSpPr/>
            <p:nvPr/>
          </p:nvSpPr>
          <p:spPr>
            <a:xfrm>
              <a:off x="11272601" y="-1292085"/>
              <a:ext cx="1364104" cy="254833"/>
            </a:xfrm>
            <a:prstGeom prst="rect">
              <a:avLst/>
            </a:prstGeom>
            <a:solidFill>
              <a:srgbClr val="428F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10492181-0237-47A7-A25F-7D4E32762BC9}"/>
              </a:ext>
            </a:extLst>
          </p:cNvPr>
          <p:cNvSpPr/>
          <p:nvPr/>
        </p:nvSpPr>
        <p:spPr>
          <a:xfrm>
            <a:off x="606614" y="1002019"/>
            <a:ext cx="1090651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Trees have problems like Stones, </a:t>
            </a:r>
            <a:r>
              <a:rPr lang="en-US" dirty="0" err="1">
                <a:solidFill>
                  <a:srgbClr val="60BB30"/>
                </a:solidFill>
                <a:latin typeface="Trebuchet MS" panose="020B0603020202020204" pitchFamily="34" charset="0"/>
              </a:rPr>
              <a:t>BranchLights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, Roots, Trunks, </a:t>
            </a:r>
            <a:r>
              <a:rPr lang="en-US" dirty="0" err="1">
                <a:solidFill>
                  <a:srgbClr val="60BB30"/>
                </a:solidFill>
                <a:latin typeface="Trebuchet MS" panose="020B0603020202020204" pitchFamily="34" charset="0"/>
              </a:rPr>
              <a:t>WiresRope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etc., which are creating Growth issues and Health conditions</a:t>
            </a:r>
          </a:p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X-Axis represents the Count of Problems affected by each problems that are represented on the Y-Axis</a:t>
            </a:r>
          </a:p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As we can see, that the </a:t>
            </a:r>
            <a:r>
              <a:rPr lang="en-US" dirty="0">
                <a:solidFill>
                  <a:srgbClr val="002060"/>
                </a:solidFill>
                <a:latin typeface="Trebuchet MS" panose="020B0603020202020204" pitchFamily="34" charset="0"/>
              </a:rPr>
              <a:t>Stones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are creating the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highest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amount of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problem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to almost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95.5K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trees count whereas the </a:t>
            </a:r>
            <a:r>
              <a:rPr lang="en-US" dirty="0">
                <a:solidFill>
                  <a:srgbClr val="002060"/>
                </a:solidFill>
                <a:latin typeface="Trebuchet MS" panose="020B0603020202020204" pitchFamily="34" charset="0"/>
              </a:rPr>
              <a:t>lowest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recorded problem is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Stones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, </a:t>
            </a:r>
            <a:r>
              <a:rPr lang="en-US" b="1" dirty="0" err="1">
                <a:solidFill>
                  <a:srgbClr val="002060"/>
                </a:solidFill>
                <a:latin typeface="Trebuchet MS" panose="020B0603020202020204" pitchFamily="34" charset="0"/>
              </a:rPr>
              <a:t>BranchOther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for almost </a:t>
            </a:r>
            <a:r>
              <a:rPr lang="en-US" dirty="0">
                <a:solidFill>
                  <a:srgbClr val="002060"/>
                </a:solidFill>
                <a:latin typeface="Trebuchet MS" panose="020B0603020202020204" pitchFamily="34" charset="0"/>
              </a:rPr>
              <a:t>3.5K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trees count</a:t>
            </a:r>
          </a:p>
          <a:p>
            <a:pPr algn="just"/>
            <a:endParaRPr lang="en-US" b="1" dirty="0">
              <a:solidFill>
                <a:srgbClr val="60BB30"/>
              </a:solidFill>
              <a:latin typeface="Trebuchet MS" panose="020B0603020202020204" pitchFamily="34" charset="0"/>
            </a:endParaRPr>
          </a:p>
        </p:txBody>
      </p:sp>
      <p:pic>
        <p:nvPicPr>
          <p:cNvPr id="24" name="Audio Recording Feb 22, 2021 at 9:47:45 PM" descr="Audio Recording Feb 22, 2021 at 9:47:45 PM">
            <a:hlinkClick r:id="" action="ppaction://media"/>
            <a:extLst>
              <a:ext uri="{FF2B5EF4-FFF2-40B4-BE49-F238E27FC236}">
                <a16:creationId xmlns:a16="http://schemas.microsoft.com/office/drawing/2014/main" id="{359404A7-3D1E-4DD7-B58E-08C9F5419D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71545" y="11694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54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96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-5134" y="6087528"/>
            <a:ext cx="12197134" cy="770472"/>
            <a:chOff x="-5134" y="6087528"/>
            <a:chExt cx="12197134" cy="770472"/>
          </a:xfrm>
        </p:grpSpPr>
        <p:grpSp>
          <p:nvGrpSpPr>
            <p:cNvPr id="14" name="Group 13"/>
            <p:cNvGrpSpPr/>
            <p:nvPr/>
          </p:nvGrpSpPr>
          <p:grpSpPr>
            <a:xfrm>
              <a:off x="419507" y="6573403"/>
              <a:ext cx="312471" cy="184746"/>
              <a:chOff x="8273120" y="-944200"/>
              <a:chExt cx="1255191" cy="742122"/>
            </a:xfrm>
          </p:grpSpPr>
          <p:sp>
            <p:nvSpPr>
              <p:cNvPr id="21" name="Oval 20"/>
              <p:cNvSpPr/>
              <p:nvPr/>
            </p:nvSpPr>
            <p:spPr>
              <a:xfrm rot="1800000">
                <a:off x="8521145" y="-944200"/>
                <a:ext cx="1007166" cy="742122"/>
              </a:xfrm>
              <a:prstGeom prst="ellipse">
                <a:avLst/>
              </a:prstGeom>
              <a:solidFill>
                <a:srgbClr val="B06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Oval 21"/>
              <p:cNvSpPr/>
              <p:nvPr/>
            </p:nvSpPr>
            <p:spPr>
              <a:xfrm rot="438097">
                <a:off x="8273120" y="-668561"/>
                <a:ext cx="746070" cy="440978"/>
              </a:xfrm>
              <a:prstGeom prst="ellipse">
                <a:avLst/>
              </a:prstGeom>
              <a:solidFill>
                <a:srgbClr val="7B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email"/>
            <a:stretch>
              <a:fillRect/>
            </a:stretch>
          </p:blipFill>
          <p:spPr>
            <a:xfrm>
              <a:off x="11103429" y="6087528"/>
              <a:ext cx="640080" cy="680085"/>
            </a:xfrm>
            <a:prstGeom prst="rect">
              <a:avLst/>
            </a:prstGeom>
          </p:spPr>
        </p:pic>
        <p:sp>
          <p:nvSpPr>
            <p:cNvPr id="16" name="Rectangle 4"/>
            <p:cNvSpPr/>
            <p:nvPr/>
          </p:nvSpPr>
          <p:spPr>
            <a:xfrm>
              <a:off x="-5134" y="6530531"/>
              <a:ext cx="12197134" cy="327469"/>
            </a:xfrm>
            <a:custGeom>
              <a:avLst/>
              <a:gdLst>
                <a:gd name="connsiteX0" fmla="*/ 0 w 12192000"/>
                <a:gd name="connsiteY0" fmla="*/ 0 h 692150"/>
                <a:gd name="connsiteX1" fmla="*/ 12192000 w 12192000"/>
                <a:gd name="connsiteY1" fmla="*/ 0 h 692150"/>
                <a:gd name="connsiteX2" fmla="*/ 12192000 w 12192000"/>
                <a:gd name="connsiteY2" fmla="*/ 692150 h 692150"/>
                <a:gd name="connsiteX3" fmla="*/ 0 w 12192000"/>
                <a:gd name="connsiteY3" fmla="*/ 692150 h 692150"/>
                <a:gd name="connsiteX4" fmla="*/ 0 w 12192000"/>
                <a:gd name="connsiteY4" fmla="*/ 0 h 692150"/>
                <a:gd name="connsiteX0-1" fmla="*/ 0 w 12192000"/>
                <a:gd name="connsiteY0-2" fmla="*/ 0 h 692150"/>
                <a:gd name="connsiteX1-3" fmla="*/ 6117465 w 12192000"/>
                <a:gd name="connsiteY1-4" fmla="*/ 441012 h 692150"/>
                <a:gd name="connsiteX2-5" fmla="*/ 12192000 w 12192000"/>
                <a:gd name="connsiteY2-6" fmla="*/ 0 h 692150"/>
                <a:gd name="connsiteX3-7" fmla="*/ 12192000 w 12192000"/>
                <a:gd name="connsiteY3-8" fmla="*/ 692150 h 692150"/>
                <a:gd name="connsiteX4-9" fmla="*/ 0 w 12192000"/>
                <a:gd name="connsiteY4-10" fmla="*/ 692150 h 692150"/>
                <a:gd name="connsiteX5" fmla="*/ 0 w 12192000"/>
                <a:gd name="connsiteY5" fmla="*/ 0 h 692150"/>
                <a:gd name="connsiteX0-11" fmla="*/ 0 w 12192000"/>
                <a:gd name="connsiteY0-12" fmla="*/ 0 h 692150"/>
                <a:gd name="connsiteX1-13" fmla="*/ 6117465 w 12192000"/>
                <a:gd name="connsiteY1-14" fmla="*/ 441012 h 692150"/>
                <a:gd name="connsiteX2-15" fmla="*/ 8847786 w 12192000"/>
                <a:gd name="connsiteY2-16" fmla="*/ 3130 h 692150"/>
                <a:gd name="connsiteX3-17" fmla="*/ 12192000 w 12192000"/>
                <a:gd name="connsiteY3-18" fmla="*/ 0 h 692150"/>
                <a:gd name="connsiteX4-19" fmla="*/ 12192000 w 12192000"/>
                <a:gd name="connsiteY4-20" fmla="*/ 692150 h 692150"/>
                <a:gd name="connsiteX5-21" fmla="*/ 0 w 12192000"/>
                <a:gd name="connsiteY5-22" fmla="*/ 692150 h 692150"/>
                <a:gd name="connsiteX6" fmla="*/ 0 w 12192000"/>
                <a:gd name="connsiteY6" fmla="*/ 0 h 692150"/>
                <a:gd name="connsiteX0-23" fmla="*/ 0 w 12192000"/>
                <a:gd name="connsiteY0-24" fmla="*/ 0 h 692150"/>
                <a:gd name="connsiteX1-25" fmla="*/ 6117465 w 12192000"/>
                <a:gd name="connsiteY1-26" fmla="*/ 441012 h 692150"/>
                <a:gd name="connsiteX2-27" fmla="*/ 8847786 w 12192000"/>
                <a:gd name="connsiteY2-28" fmla="*/ 3130 h 692150"/>
                <a:gd name="connsiteX3-29" fmla="*/ 10341735 w 12192000"/>
                <a:gd name="connsiteY3-30" fmla="*/ 131919 h 692150"/>
                <a:gd name="connsiteX4-31" fmla="*/ 12192000 w 12192000"/>
                <a:gd name="connsiteY4-32" fmla="*/ 0 h 692150"/>
                <a:gd name="connsiteX5-33" fmla="*/ 12192000 w 12192000"/>
                <a:gd name="connsiteY5-34" fmla="*/ 692150 h 692150"/>
                <a:gd name="connsiteX6-35" fmla="*/ 0 w 12192000"/>
                <a:gd name="connsiteY6-36" fmla="*/ 692150 h 692150"/>
                <a:gd name="connsiteX7" fmla="*/ 0 w 12192000"/>
                <a:gd name="connsiteY7" fmla="*/ 0 h 692150"/>
                <a:gd name="connsiteX0-37" fmla="*/ 0 w 12192000"/>
                <a:gd name="connsiteY0-38" fmla="*/ 9749 h 701899"/>
                <a:gd name="connsiteX1-39" fmla="*/ 6117465 w 12192000"/>
                <a:gd name="connsiteY1-40" fmla="*/ 450761 h 701899"/>
                <a:gd name="connsiteX2-41" fmla="*/ 8847786 w 12192000"/>
                <a:gd name="connsiteY2-42" fmla="*/ 12879 h 701899"/>
                <a:gd name="connsiteX3-43" fmla="*/ 10341735 w 12192000"/>
                <a:gd name="connsiteY3-44" fmla="*/ 141668 h 701899"/>
                <a:gd name="connsiteX4-45" fmla="*/ 11410682 w 12192000"/>
                <a:gd name="connsiteY4-46" fmla="*/ 0 h 701899"/>
                <a:gd name="connsiteX5-47" fmla="*/ 12192000 w 12192000"/>
                <a:gd name="connsiteY5-48" fmla="*/ 9749 h 701899"/>
                <a:gd name="connsiteX6-49" fmla="*/ 12192000 w 12192000"/>
                <a:gd name="connsiteY6-50" fmla="*/ 701899 h 701899"/>
                <a:gd name="connsiteX7-51" fmla="*/ 0 w 12192000"/>
                <a:gd name="connsiteY7-52" fmla="*/ 701899 h 701899"/>
                <a:gd name="connsiteX8" fmla="*/ 0 w 12192000"/>
                <a:gd name="connsiteY8" fmla="*/ 9749 h 701899"/>
                <a:gd name="connsiteX0-53" fmla="*/ 0 w 12192000"/>
                <a:gd name="connsiteY0-54" fmla="*/ 13770 h 705920"/>
                <a:gd name="connsiteX1-55" fmla="*/ 2601532 w 12192000"/>
                <a:gd name="connsiteY1-56" fmla="*/ 403267 h 705920"/>
                <a:gd name="connsiteX2-57" fmla="*/ 6117465 w 12192000"/>
                <a:gd name="connsiteY2-58" fmla="*/ 454782 h 705920"/>
                <a:gd name="connsiteX3-59" fmla="*/ 8847786 w 12192000"/>
                <a:gd name="connsiteY3-60" fmla="*/ 16900 h 705920"/>
                <a:gd name="connsiteX4-61" fmla="*/ 10341735 w 12192000"/>
                <a:gd name="connsiteY4-62" fmla="*/ 145689 h 705920"/>
                <a:gd name="connsiteX5-63" fmla="*/ 11410682 w 12192000"/>
                <a:gd name="connsiteY5-64" fmla="*/ 4021 h 705920"/>
                <a:gd name="connsiteX6-65" fmla="*/ 12192000 w 12192000"/>
                <a:gd name="connsiteY6-66" fmla="*/ 13770 h 705920"/>
                <a:gd name="connsiteX7-67" fmla="*/ 12192000 w 12192000"/>
                <a:gd name="connsiteY7-68" fmla="*/ 705920 h 705920"/>
                <a:gd name="connsiteX8-69" fmla="*/ 0 w 12192000"/>
                <a:gd name="connsiteY8-70" fmla="*/ 705920 h 705920"/>
                <a:gd name="connsiteX9" fmla="*/ 0 w 12192000"/>
                <a:gd name="connsiteY9" fmla="*/ 13770 h 705920"/>
                <a:gd name="connsiteX0-71" fmla="*/ 25758 w 12192000"/>
                <a:gd name="connsiteY0-72" fmla="*/ 486267 h 701899"/>
                <a:gd name="connsiteX1-73" fmla="*/ 2601532 w 12192000"/>
                <a:gd name="connsiteY1-74" fmla="*/ 399246 h 701899"/>
                <a:gd name="connsiteX2-75" fmla="*/ 6117465 w 12192000"/>
                <a:gd name="connsiteY2-76" fmla="*/ 450761 h 701899"/>
                <a:gd name="connsiteX3-77" fmla="*/ 8847786 w 12192000"/>
                <a:gd name="connsiteY3-78" fmla="*/ 12879 h 701899"/>
                <a:gd name="connsiteX4-79" fmla="*/ 10341735 w 12192000"/>
                <a:gd name="connsiteY4-80" fmla="*/ 141668 h 701899"/>
                <a:gd name="connsiteX5-81" fmla="*/ 11410682 w 12192000"/>
                <a:gd name="connsiteY5-82" fmla="*/ 0 h 701899"/>
                <a:gd name="connsiteX6-83" fmla="*/ 12192000 w 12192000"/>
                <a:gd name="connsiteY6-84" fmla="*/ 9749 h 701899"/>
                <a:gd name="connsiteX7-85" fmla="*/ 12192000 w 12192000"/>
                <a:gd name="connsiteY7-86" fmla="*/ 701899 h 701899"/>
                <a:gd name="connsiteX8-87" fmla="*/ 0 w 12192000"/>
                <a:gd name="connsiteY8-88" fmla="*/ 701899 h 701899"/>
                <a:gd name="connsiteX9-89" fmla="*/ 25758 w 12192000"/>
                <a:gd name="connsiteY9-90" fmla="*/ 486267 h 701899"/>
                <a:gd name="connsiteX0-91" fmla="*/ 0 w 12197134"/>
                <a:gd name="connsiteY0-92" fmla="*/ 504802 h 701899"/>
                <a:gd name="connsiteX1-93" fmla="*/ 2606666 w 12197134"/>
                <a:gd name="connsiteY1-94" fmla="*/ 399246 h 701899"/>
                <a:gd name="connsiteX2-95" fmla="*/ 6122599 w 12197134"/>
                <a:gd name="connsiteY2-96" fmla="*/ 450761 h 701899"/>
                <a:gd name="connsiteX3-97" fmla="*/ 8852920 w 12197134"/>
                <a:gd name="connsiteY3-98" fmla="*/ 12879 h 701899"/>
                <a:gd name="connsiteX4-99" fmla="*/ 10346869 w 12197134"/>
                <a:gd name="connsiteY4-100" fmla="*/ 141668 h 701899"/>
                <a:gd name="connsiteX5-101" fmla="*/ 11415816 w 12197134"/>
                <a:gd name="connsiteY5-102" fmla="*/ 0 h 701899"/>
                <a:gd name="connsiteX6-103" fmla="*/ 12197134 w 12197134"/>
                <a:gd name="connsiteY6-104" fmla="*/ 9749 h 701899"/>
                <a:gd name="connsiteX7-105" fmla="*/ 12197134 w 12197134"/>
                <a:gd name="connsiteY7-106" fmla="*/ 701899 h 701899"/>
                <a:gd name="connsiteX8-107" fmla="*/ 5134 w 12197134"/>
                <a:gd name="connsiteY8-108" fmla="*/ 701899 h 701899"/>
                <a:gd name="connsiteX9-109" fmla="*/ 0 w 12197134"/>
                <a:gd name="connsiteY9-110" fmla="*/ 504802 h 701899"/>
                <a:gd name="connsiteX0-111" fmla="*/ 0 w 12197134"/>
                <a:gd name="connsiteY0-112" fmla="*/ 504802 h 701899"/>
                <a:gd name="connsiteX1-113" fmla="*/ 684756 w 12197134"/>
                <a:gd name="connsiteY1-114" fmla="*/ 565976 h 701899"/>
                <a:gd name="connsiteX2-115" fmla="*/ 2606666 w 12197134"/>
                <a:gd name="connsiteY2-116" fmla="*/ 399246 h 701899"/>
                <a:gd name="connsiteX3-117" fmla="*/ 6122599 w 12197134"/>
                <a:gd name="connsiteY3-118" fmla="*/ 450761 h 701899"/>
                <a:gd name="connsiteX4-119" fmla="*/ 8852920 w 12197134"/>
                <a:gd name="connsiteY4-120" fmla="*/ 12879 h 701899"/>
                <a:gd name="connsiteX5-121" fmla="*/ 10346869 w 12197134"/>
                <a:gd name="connsiteY5-122" fmla="*/ 141668 h 701899"/>
                <a:gd name="connsiteX6-123" fmla="*/ 11415816 w 12197134"/>
                <a:gd name="connsiteY6-124" fmla="*/ 0 h 701899"/>
                <a:gd name="connsiteX7-125" fmla="*/ 12197134 w 12197134"/>
                <a:gd name="connsiteY7-126" fmla="*/ 9749 h 701899"/>
                <a:gd name="connsiteX8-127" fmla="*/ 12197134 w 12197134"/>
                <a:gd name="connsiteY8-128" fmla="*/ 701899 h 701899"/>
                <a:gd name="connsiteX9-129" fmla="*/ 5134 w 12197134"/>
                <a:gd name="connsiteY9-130" fmla="*/ 701899 h 701899"/>
                <a:gd name="connsiteX10" fmla="*/ 0 w 12197134"/>
                <a:gd name="connsiteY10" fmla="*/ 504802 h 701899"/>
                <a:gd name="connsiteX0-131" fmla="*/ 0 w 12197134"/>
                <a:gd name="connsiteY0-132" fmla="*/ 504802 h 701899"/>
                <a:gd name="connsiteX1-133" fmla="*/ 684756 w 12197134"/>
                <a:gd name="connsiteY1-134" fmla="*/ 565976 h 701899"/>
                <a:gd name="connsiteX2-135" fmla="*/ 1951758 w 12197134"/>
                <a:gd name="connsiteY2-136" fmla="*/ 399246 h 701899"/>
                <a:gd name="connsiteX3-137" fmla="*/ 6122599 w 12197134"/>
                <a:gd name="connsiteY3-138" fmla="*/ 450761 h 701899"/>
                <a:gd name="connsiteX4-139" fmla="*/ 8852920 w 12197134"/>
                <a:gd name="connsiteY4-140" fmla="*/ 12879 h 701899"/>
                <a:gd name="connsiteX5-141" fmla="*/ 10346869 w 12197134"/>
                <a:gd name="connsiteY5-142" fmla="*/ 141668 h 701899"/>
                <a:gd name="connsiteX6-143" fmla="*/ 11415816 w 12197134"/>
                <a:gd name="connsiteY6-144" fmla="*/ 0 h 701899"/>
                <a:gd name="connsiteX7-145" fmla="*/ 12197134 w 12197134"/>
                <a:gd name="connsiteY7-146" fmla="*/ 9749 h 701899"/>
                <a:gd name="connsiteX8-147" fmla="*/ 12197134 w 12197134"/>
                <a:gd name="connsiteY8-148" fmla="*/ 701899 h 701899"/>
                <a:gd name="connsiteX9-149" fmla="*/ 5134 w 12197134"/>
                <a:gd name="connsiteY9-150" fmla="*/ 701899 h 701899"/>
                <a:gd name="connsiteX10-151" fmla="*/ 0 w 12197134"/>
                <a:gd name="connsiteY10-152" fmla="*/ 504802 h 701899"/>
                <a:gd name="connsiteX0-153" fmla="*/ 0 w 12197134"/>
                <a:gd name="connsiteY0-154" fmla="*/ 504802 h 701899"/>
                <a:gd name="connsiteX1-155" fmla="*/ 684756 w 12197134"/>
                <a:gd name="connsiteY1-156" fmla="*/ 565976 h 701899"/>
                <a:gd name="connsiteX2-157" fmla="*/ 1951758 w 12197134"/>
                <a:gd name="connsiteY2-158" fmla="*/ 399246 h 701899"/>
                <a:gd name="connsiteX3-159" fmla="*/ 3100502 w 12197134"/>
                <a:gd name="connsiteY3-160" fmla="*/ 528905 h 701899"/>
                <a:gd name="connsiteX4-161" fmla="*/ 6122599 w 12197134"/>
                <a:gd name="connsiteY4-162" fmla="*/ 450761 h 701899"/>
                <a:gd name="connsiteX5-163" fmla="*/ 8852920 w 12197134"/>
                <a:gd name="connsiteY5-164" fmla="*/ 12879 h 701899"/>
                <a:gd name="connsiteX6-165" fmla="*/ 10346869 w 12197134"/>
                <a:gd name="connsiteY6-166" fmla="*/ 141668 h 701899"/>
                <a:gd name="connsiteX7-167" fmla="*/ 11415816 w 12197134"/>
                <a:gd name="connsiteY7-168" fmla="*/ 0 h 701899"/>
                <a:gd name="connsiteX8-169" fmla="*/ 12197134 w 12197134"/>
                <a:gd name="connsiteY8-170" fmla="*/ 9749 h 701899"/>
                <a:gd name="connsiteX9-171" fmla="*/ 12197134 w 12197134"/>
                <a:gd name="connsiteY9-172" fmla="*/ 701899 h 701899"/>
                <a:gd name="connsiteX10-173" fmla="*/ 5134 w 12197134"/>
                <a:gd name="connsiteY10-174" fmla="*/ 701899 h 701899"/>
                <a:gd name="connsiteX11" fmla="*/ 0 w 12197134"/>
                <a:gd name="connsiteY11" fmla="*/ 504802 h 701899"/>
                <a:gd name="connsiteX0-175" fmla="*/ 0 w 12197134"/>
                <a:gd name="connsiteY0-176" fmla="*/ 504802 h 701899"/>
                <a:gd name="connsiteX1-177" fmla="*/ 684756 w 12197134"/>
                <a:gd name="connsiteY1-178" fmla="*/ 565976 h 701899"/>
                <a:gd name="connsiteX2-179" fmla="*/ 1951758 w 12197134"/>
                <a:gd name="connsiteY2-180" fmla="*/ 399246 h 701899"/>
                <a:gd name="connsiteX3-181" fmla="*/ 3100502 w 12197134"/>
                <a:gd name="connsiteY3-182" fmla="*/ 528905 h 701899"/>
                <a:gd name="connsiteX4-183" fmla="*/ 6122599 w 12197134"/>
                <a:gd name="connsiteY4-184" fmla="*/ 450761 h 701899"/>
                <a:gd name="connsiteX5-185" fmla="*/ 9161679 w 12197134"/>
                <a:gd name="connsiteY5-186" fmla="*/ 535393 h 701899"/>
                <a:gd name="connsiteX6-187" fmla="*/ 10346869 w 12197134"/>
                <a:gd name="connsiteY6-188" fmla="*/ 141668 h 701899"/>
                <a:gd name="connsiteX7-189" fmla="*/ 11415816 w 12197134"/>
                <a:gd name="connsiteY7-190" fmla="*/ 0 h 701899"/>
                <a:gd name="connsiteX8-191" fmla="*/ 12197134 w 12197134"/>
                <a:gd name="connsiteY8-192" fmla="*/ 9749 h 701899"/>
                <a:gd name="connsiteX9-193" fmla="*/ 12197134 w 12197134"/>
                <a:gd name="connsiteY9-194" fmla="*/ 701899 h 701899"/>
                <a:gd name="connsiteX10-195" fmla="*/ 5134 w 12197134"/>
                <a:gd name="connsiteY10-196" fmla="*/ 701899 h 701899"/>
                <a:gd name="connsiteX11-197" fmla="*/ 0 w 12197134"/>
                <a:gd name="connsiteY11-198" fmla="*/ 504802 h 701899"/>
                <a:gd name="connsiteX0-199" fmla="*/ 0 w 12197134"/>
                <a:gd name="connsiteY0-200" fmla="*/ 504802 h 701899"/>
                <a:gd name="connsiteX1-201" fmla="*/ 684756 w 12197134"/>
                <a:gd name="connsiteY1-202" fmla="*/ 565976 h 701899"/>
                <a:gd name="connsiteX2-203" fmla="*/ 1951758 w 12197134"/>
                <a:gd name="connsiteY2-204" fmla="*/ 399246 h 701899"/>
                <a:gd name="connsiteX3-205" fmla="*/ 3100502 w 12197134"/>
                <a:gd name="connsiteY3-206" fmla="*/ 528905 h 701899"/>
                <a:gd name="connsiteX4-207" fmla="*/ 5135274 w 12197134"/>
                <a:gd name="connsiteY4-208" fmla="*/ 589084 h 701899"/>
                <a:gd name="connsiteX5-209" fmla="*/ 6122599 w 12197134"/>
                <a:gd name="connsiteY5-210" fmla="*/ 450761 h 701899"/>
                <a:gd name="connsiteX6-211" fmla="*/ 9161679 w 12197134"/>
                <a:gd name="connsiteY6-212" fmla="*/ 535393 h 701899"/>
                <a:gd name="connsiteX7-213" fmla="*/ 10346869 w 12197134"/>
                <a:gd name="connsiteY7-214" fmla="*/ 141668 h 701899"/>
                <a:gd name="connsiteX8-215" fmla="*/ 11415816 w 12197134"/>
                <a:gd name="connsiteY8-216" fmla="*/ 0 h 701899"/>
                <a:gd name="connsiteX9-217" fmla="*/ 12197134 w 12197134"/>
                <a:gd name="connsiteY9-218" fmla="*/ 9749 h 701899"/>
                <a:gd name="connsiteX10-219" fmla="*/ 12197134 w 12197134"/>
                <a:gd name="connsiteY10-220" fmla="*/ 701899 h 701899"/>
                <a:gd name="connsiteX11-221" fmla="*/ 5134 w 12197134"/>
                <a:gd name="connsiteY11-222" fmla="*/ 701899 h 701899"/>
                <a:gd name="connsiteX12" fmla="*/ 0 w 12197134"/>
                <a:gd name="connsiteY12" fmla="*/ 504802 h 701899"/>
                <a:gd name="connsiteX0-223" fmla="*/ 0 w 12197134"/>
                <a:gd name="connsiteY0-224" fmla="*/ 495053 h 692150"/>
                <a:gd name="connsiteX1-225" fmla="*/ 684756 w 12197134"/>
                <a:gd name="connsiteY1-226" fmla="*/ 556227 h 692150"/>
                <a:gd name="connsiteX2-227" fmla="*/ 1951758 w 12197134"/>
                <a:gd name="connsiteY2-228" fmla="*/ 389497 h 692150"/>
                <a:gd name="connsiteX3-229" fmla="*/ 3100502 w 12197134"/>
                <a:gd name="connsiteY3-230" fmla="*/ 519156 h 692150"/>
                <a:gd name="connsiteX4-231" fmla="*/ 5135274 w 12197134"/>
                <a:gd name="connsiteY4-232" fmla="*/ 579335 h 692150"/>
                <a:gd name="connsiteX5-233" fmla="*/ 6122599 w 12197134"/>
                <a:gd name="connsiteY5-234" fmla="*/ 441012 h 692150"/>
                <a:gd name="connsiteX6-235" fmla="*/ 9161679 w 12197134"/>
                <a:gd name="connsiteY6-236" fmla="*/ 525644 h 692150"/>
                <a:gd name="connsiteX7-237" fmla="*/ 10346869 w 12197134"/>
                <a:gd name="connsiteY7-238" fmla="*/ 131919 h 692150"/>
                <a:gd name="connsiteX8-239" fmla="*/ 11403940 w 12197134"/>
                <a:gd name="connsiteY8-240" fmla="*/ 465263 h 692150"/>
                <a:gd name="connsiteX9-241" fmla="*/ 12197134 w 12197134"/>
                <a:gd name="connsiteY9-242" fmla="*/ 0 h 692150"/>
                <a:gd name="connsiteX10-243" fmla="*/ 12197134 w 12197134"/>
                <a:gd name="connsiteY10-244" fmla="*/ 692150 h 692150"/>
                <a:gd name="connsiteX11-245" fmla="*/ 5134 w 12197134"/>
                <a:gd name="connsiteY11-246" fmla="*/ 692150 h 692150"/>
                <a:gd name="connsiteX12-247" fmla="*/ 0 w 12197134"/>
                <a:gd name="connsiteY12-248" fmla="*/ 495053 h 692150"/>
                <a:gd name="connsiteX0-249" fmla="*/ 0 w 12209009"/>
                <a:gd name="connsiteY0-250" fmla="*/ 365218 h 562315"/>
                <a:gd name="connsiteX1-251" fmla="*/ 684756 w 12209009"/>
                <a:gd name="connsiteY1-252" fmla="*/ 426392 h 562315"/>
                <a:gd name="connsiteX2-253" fmla="*/ 1951758 w 12209009"/>
                <a:gd name="connsiteY2-254" fmla="*/ 259662 h 562315"/>
                <a:gd name="connsiteX3-255" fmla="*/ 3100502 w 12209009"/>
                <a:gd name="connsiteY3-256" fmla="*/ 389321 h 562315"/>
                <a:gd name="connsiteX4-257" fmla="*/ 5135274 w 12209009"/>
                <a:gd name="connsiteY4-258" fmla="*/ 449500 h 562315"/>
                <a:gd name="connsiteX5-259" fmla="*/ 6122599 w 12209009"/>
                <a:gd name="connsiteY5-260" fmla="*/ 311177 h 562315"/>
                <a:gd name="connsiteX6-261" fmla="*/ 9161679 w 12209009"/>
                <a:gd name="connsiteY6-262" fmla="*/ 395809 h 562315"/>
                <a:gd name="connsiteX7-263" fmla="*/ 10346869 w 12209009"/>
                <a:gd name="connsiteY7-264" fmla="*/ 2084 h 562315"/>
                <a:gd name="connsiteX8-265" fmla="*/ 11403940 w 12209009"/>
                <a:gd name="connsiteY8-266" fmla="*/ 335428 h 562315"/>
                <a:gd name="connsiteX9-267" fmla="*/ 12209009 w 12209009"/>
                <a:gd name="connsiteY9-268" fmla="*/ 273926 h 562315"/>
                <a:gd name="connsiteX10-269" fmla="*/ 12197134 w 12209009"/>
                <a:gd name="connsiteY10-270" fmla="*/ 562315 h 562315"/>
                <a:gd name="connsiteX11-271" fmla="*/ 5134 w 12209009"/>
                <a:gd name="connsiteY11-272" fmla="*/ 562315 h 562315"/>
                <a:gd name="connsiteX12-273" fmla="*/ 0 w 12209009"/>
                <a:gd name="connsiteY12-274" fmla="*/ 365218 h 562315"/>
                <a:gd name="connsiteX0-275" fmla="*/ 0 w 12209009"/>
                <a:gd name="connsiteY0-276" fmla="*/ 130372 h 327469"/>
                <a:gd name="connsiteX1-277" fmla="*/ 684756 w 12209009"/>
                <a:gd name="connsiteY1-278" fmla="*/ 191546 h 327469"/>
                <a:gd name="connsiteX2-279" fmla="*/ 1951758 w 12209009"/>
                <a:gd name="connsiteY2-280" fmla="*/ 24816 h 327469"/>
                <a:gd name="connsiteX3-281" fmla="*/ 3100502 w 12209009"/>
                <a:gd name="connsiteY3-282" fmla="*/ 154475 h 327469"/>
                <a:gd name="connsiteX4-283" fmla="*/ 5135274 w 12209009"/>
                <a:gd name="connsiteY4-284" fmla="*/ 214654 h 327469"/>
                <a:gd name="connsiteX5-285" fmla="*/ 6122599 w 12209009"/>
                <a:gd name="connsiteY5-286" fmla="*/ 76331 h 327469"/>
                <a:gd name="connsiteX6-287" fmla="*/ 9161679 w 12209009"/>
                <a:gd name="connsiteY6-288" fmla="*/ 160963 h 327469"/>
                <a:gd name="connsiteX7-289" fmla="*/ 10334993 w 12209009"/>
                <a:gd name="connsiteY7-290" fmla="*/ 4745 h 327469"/>
                <a:gd name="connsiteX8-291" fmla="*/ 11403940 w 12209009"/>
                <a:gd name="connsiteY8-292" fmla="*/ 100582 h 327469"/>
                <a:gd name="connsiteX9-293" fmla="*/ 12209009 w 12209009"/>
                <a:gd name="connsiteY9-294" fmla="*/ 39080 h 327469"/>
                <a:gd name="connsiteX10-295" fmla="*/ 12197134 w 12209009"/>
                <a:gd name="connsiteY10-296" fmla="*/ 327469 h 327469"/>
                <a:gd name="connsiteX11-297" fmla="*/ 5134 w 12209009"/>
                <a:gd name="connsiteY11-298" fmla="*/ 327469 h 327469"/>
                <a:gd name="connsiteX12-299" fmla="*/ 0 w 12209009"/>
                <a:gd name="connsiteY12-300" fmla="*/ 130372 h 327469"/>
                <a:gd name="connsiteX0-301" fmla="*/ 0 w 12197134"/>
                <a:gd name="connsiteY0-302" fmla="*/ 130372 h 327469"/>
                <a:gd name="connsiteX1-303" fmla="*/ 684756 w 12197134"/>
                <a:gd name="connsiteY1-304" fmla="*/ 191546 h 327469"/>
                <a:gd name="connsiteX2-305" fmla="*/ 1951758 w 12197134"/>
                <a:gd name="connsiteY2-306" fmla="*/ 24816 h 327469"/>
                <a:gd name="connsiteX3-307" fmla="*/ 3100502 w 12197134"/>
                <a:gd name="connsiteY3-308" fmla="*/ 154475 h 327469"/>
                <a:gd name="connsiteX4-309" fmla="*/ 5135274 w 12197134"/>
                <a:gd name="connsiteY4-310" fmla="*/ 214654 h 327469"/>
                <a:gd name="connsiteX5-311" fmla="*/ 6122599 w 12197134"/>
                <a:gd name="connsiteY5-312" fmla="*/ 76331 h 327469"/>
                <a:gd name="connsiteX6-313" fmla="*/ 9161679 w 12197134"/>
                <a:gd name="connsiteY6-314" fmla="*/ 160963 h 327469"/>
                <a:gd name="connsiteX7-315" fmla="*/ 10334993 w 12197134"/>
                <a:gd name="connsiteY7-316" fmla="*/ 4745 h 327469"/>
                <a:gd name="connsiteX8-317" fmla="*/ 11403940 w 12197134"/>
                <a:gd name="connsiteY8-318" fmla="*/ 100582 h 327469"/>
                <a:gd name="connsiteX9-319" fmla="*/ 12196652 w 12197134"/>
                <a:gd name="connsiteY9-320" fmla="*/ 32902 h 327469"/>
                <a:gd name="connsiteX10-321" fmla="*/ 12197134 w 12197134"/>
                <a:gd name="connsiteY10-322" fmla="*/ 327469 h 327469"/>
                <a:gd name="connsiteX11-323" fmla="*/ 5134 w 12197134"/>
                <a:gd name="connsiteY11-324" fmla="*/ 327469 h 327469"/>
                <a:gd name="connsiteX12-325" fmla="*/ 0 w 12197134"/>
                <a:gd name="connsiteY12-326" fmla="*/ 130372 h 32746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51" y="connsiteY7-52"/>
                </a:cxn>
                <a:cxn ang="0">
                  <a:pos x="connsiteX8-69" y="connsiteY8-70"/>
                </a:cxn>
                <a:cxn ang="0">
                  <a:pos x="connsiteX9-89" y="connsiteY9-90"/>
                </a:cxn>
                <a:cxn ang="0">
                  <a:pos x="connsiteX10-151" y="connsiteY10-152"/>
                </a:cxn>
                <a:cxn ang="0">
                  <a:pos x="connsiteX11-197" y="connsiteY11-198"/>
                </a:cxn>
                <a:cxn ang="0">
                  <a:pos x="connsiteX12-247" y="connsiteY12-248"/>
                </a:cxn>
              </a:cxnLst>
              <a:rect l="l" t="t" r="r" b="b"/>
              <a:pathLst>
                <a:path w="12197134" h="327469">
                  <a:moveTo>
                    <a:pt x="0" y="130372"/>
                  </a:moveTo>
                  <a:cubicBezTo>
                    <a:pt x="187411" y="75797"/>
                    <a:pt x="250312" y="209139"/>
                    <a:pt x="684756" y="191546"/>
                  </a:cubicBezTo>
                  <a:cubicBezTo>
                    <a:pt x="1119200" y="173953"/>
                    <a:pt x="1549134" y="48500"/>
                    <a:pt x="1951758" y="24816"/>
                  </a:cubicBezTo>
                  <a:cubicBezTo>
                    <a:pt x="2354382" y="1132"/>
                    <a:pt x="2500643" y="138669"/>
                    <a:pt x="3100502" y="154475"/>
                  </a:cubicBezTo>
                  <a:cubicBezTo>
                    <a:pt x="3700361" y="170281"/>
                    <a:pt x="4631591" y="227678"/>
                    <a:pt x="5135274" y="214654"/>
                  </a:cubicBezTo>
                  <a:cubicBezTo>
                    <a:pt x="5638957" y="201630"/>
                    <a:pt x="5520804" y="69446"/>
                    <a:pt x="6122599" y="76331"/>
                  </a:cubicBezTo>
                  <a:cubicBezTo>
                    <a:pt x="7032706" y="3351"/>
                    <a:pt x="8251572" y="233943"/>
                    <a:pt x="9161679" y="160963"/>
                  </a:cubicBezTo>
                  <a:cubicBezTo>
                    <a:pt x="9659662" y="160963"/>
                    <a:pt x="9837010" y="4745"/>
                    <a:pt x="10334993" y="4745"/>
                  </a:cubicBezTo>
                  <a:cubicBezTo>
                    <a:pt x="10691309" y="-29599"/>
                    <a:pt x="11047624" y="134926"/>
                    <a:pt x="11403940" y="100582"/>
                  </a:cubicBezTo>
                  <a:lnTo>
                    <a:pt x="12196652" y="32902"/>
                  </a:lnTo>
                  <a:cubicBezTo>
                    <a:pt x="12196813" y="131091"/>
                    <a:pt x="12196973" y="229280"/>
                    <a:pt x="12197134" y="327469"/>
                  </a:cubicBezTo>
                  <a:lnTo>
                    <a:pt x="5134" y="327469"/>
                  </a:lnTo>
                  <a:lnTo>
                    <a:pt x="0" y="130372"/>
                  </a:lnTo>
                  <a:close/>
                </a:path>
              </a:pathLst>
            </a:custGeom>
            <a:solidFill>
              <a:srgbClr val="5B8A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1355419" y="6178534"/>
              <a:ext cx="32252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07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11064861" y="6581942"/>
              <a:ext cx="242931" cy="143631"/>
              <a:chOff x="8273120" y="-944200"/>
              <a:chExt cx="1255191" cy="742122"/>
            </a:xfrm>
          </p:grpSpPr>
          <p:sp>
            <p:nvSpPr>
              <p:cNvPr id="19" name="Oval 18"/>
              <p:cNvSpPr/>
              <p:nvPr/>
            </p:nvSpPr>
            <p:spPr>
              <a:xfrm rot="1800000">
                <a:off x="8521145" y="-944200"/>
                <a:ext cx="1007166" cy="742122"/>
              </a:xfrm>
              <a:prstGeom prst="ellipse">
                <a:avLst/>
              </a:prstGeom>
              <a:solidFill>
                <a:srgbClr val="B06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/>
              <p:cNvSpPr/>
              <p:nvPr/>
            </p:nvSpPr>
            <p:spPr>
              <a:xfrm rot="438097">
                <a:off x="8273120" y="-668561"/>
                <a:ext cx="746070" cy="440978"/>
              </a:xfrm>
              <a:prstGeom prst="ellipse">
                <a:avLst/>
              </a:prstGeom>
              <a:solidFill>
                <a:srgbClr val="7B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5320FE3-DD0A-44A9-86D3-FFD7CA811E6A}"/>
              </a:ext>
            </a:extLst>
          </p:cNvPr>
          <p:cNvSpPr txBox="1"/>
          <p:nvPr/>
        </p:nvSpPr>
        <p:spPr>
          <a:xfrm>
            <a:off x="3011668" y="0"/>
            <a:ext cx="61635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60BB3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>
                <a:solidFill>
                  <a:srgbClr val="002060"/>
                </a:solidFill>
              </a:rPr>
              <a:t>Citywide Tree DBH Count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5A84D9D-D8E9-4F9A-8F17-27193E512517}"/>
              </a:ext>
            </a:extLst>
          </p:cNvPr>
          <p:cNvGrpSpPr/>
          <p:nvPr/>
        </p:nvGrpSpPr>
        <p:grpSpPr>
          <a:xfrm flipV="1">
            <a:off x="2987402" y="805278"/>
            <a:ext cx="6163529" cy="45719"/>
            <a:chOff x="7180289" y="-1292085"/>
            <a:chExt cx="5456416" cy="25776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750B092-A7AE-4E5E-8742-EACC63E295B0}"/>
                </a:ext>
              </a:extLst>
            </p:cNvPr>
            <p:cNvSpPr/>
            <p:nvPr/>
          </p:nvSpPr>
          <p:spPr>
            <a:xfrm>
              <a:off x="7180289" y="-1289154"/>
              <a:ext cx="1364104" cy="254833"/>
            </a:xfrm>
            <a:prstGeom prst="rect">
              <a:avLst/>
            </a:prstGeom>
            <a:solidFill>
              <a:srgbClr val="57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01D0E34-4C16-4B97-8262-0CE7E337A312}"/>
                </a:ext>
              </a:extLst>
            </p:cNvPr>
            <p:cNvSpPr/>
            <p:nvPr/>
          </p:nvSpPr>
          <p:spPr>
            <a:xfrm>
              <a:off x="8544393" y="-1289155"/>
              <a:ext cx="1364104" cy="254833"/>
            </a:xfrm>
            <a:prstGeom prst="rect">
              <a:avLst/>
            </a:prstGeom>
            <a:solidFill>
              <a:srgbClr val="5B8A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58A05E1-0174-438E-B9BC-8219D4F81510}"/>
                </a:ext>
              </a:extLst>
            </p:cNvPr>
            <p:cNvSpPr/>
            <p:nvPr/>
          </p:nvSpPr>
          <p:spPr>
            <a:xfrm>
              <a:off x="9908497" y="-1292084"/>
              <a:ext cx="1364104" cy="254833"/>
            </a:xfrm>
            <a:prstGeom prst="rect">
              <a:avLst/>
            </a:prstGeom>
            <a:solidFill>
              <a:srgbClr val="B7E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6132431-B898-464B-9972-36F28EEDA098}"/>
                </a:ext>
              </a:extLst>
            </p:cNvPr>
            <p:cNvSpPr/>
            <p:nvPr/>
          </p:nvSpPr>
          <p:spPr>
            <a:xfrm>
              <a:off x="11272601" y="-1292085"/>
              <a:ext cx="1364104" cy="254833"/>
            </a:xfrm>
            <a:prstGeom prst="rect">
              <a:avLst/>
            </a:prstGeom>
            <a:solidFill>
              <a:srgbClr val="428F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FF8C58F-BFB7-462E-B593-FA7B45BCEF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83" y="1082854"/>
            <a:ext cx="5239371" cy="5231118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1602177-E6B3-47C7-A11D-E95EF2C6305E}"/>
              </a:ext>
            </a:extLst>
          </p:cNvPr>
          <p:cNvSpPr/>
          <p:nvPr/>
        </p:nvSpPr>
        <p:spPr>
          <a:xfrm>
            <a:off x="5666070" y="1203585"/>
            <a:ext cx="6011874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DBH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(Diameter at breast height) is a standard method of measuring the size of a Tree. </a:t>
            </a:r>
          </a:p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In the USA, this measurement is taken at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4.5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feet above the ground level</a:t>
            </a:r>
          </a:p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According to the latest NYC 2015 Street Trees Count report, there are almost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683,788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trees in the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NYC</a:t>
            </a:r>
          </a:p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Y-axis represents the count of Tree DBH ranging from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0K – 250K 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whereas, the X-axis represents 5 boroughs</a:t>
            </a:r>
          </a:p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Queens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has more trees than any other borough, almost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0.25 Million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count of tree DBH has been recorded</a:t>
            </a:r>
          </a:p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Manhattan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has the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lowest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count of tree DBH almost equivalent to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65K	</a:t>
            </a:r>
          </a:p>
        </p:txBody>
      </p:sp>
      <p:pic>
        <p:nvPicPr>
          <p:cNvPr id="23" name="Audio Recording Feb 22, 2021 at 4:11:51 PM" descr="Audio Recording Feb 22, 2021 at 4:11:51 PM">
            <a:hlinkClick r:id="" action="ppaction://media"/>
            <a:extLst>
              <a:ext uri="{FF2B5EF4-FFF2-40B4-BE49-F238E27FC236}">
                <a16:creationId xmlns:a16="http://schemas.microsoft.com/office/drawing/2014/main" id="{4C06CDC5-89C8-4558-964C-40ADA07C57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10328" y="90387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176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-5134" y="6087528"/>
            <a:ext cx="12197134" cy="770472"/>
            <a:chOff x="-5134" y="6087528"/>
            <a:chExt cx="12197134" cy="770472"/>
          </a:xfrm>
        </p:grpSpPr>
        <p:grpSp>
          <p:nvGrpSpPr>
            <p:cNvPr id="22" name="Group 21"/>
            <p:cNvGrpSpPr/>
            <p:nvPr/>
          </p:nvGrpSpPr>
          <p:grpSpPr>
            <a:xfrm>
              <a:off x="419507" y="6573403"/>
              <a:ext cx="312471" cy="184746"/>
              <a:chOff x="8273120" y="-944200"/>
              <a:chExt cx="1255191" cy="742122"/>
            </a:xfrm>
          </p:grpSpPr>
          <p:sp>
            <p:nvSpPr>
              <p:cNvPr id="29" name="Oval 28"/>
              <p:cNvSpPr/>
              <p:nvPr/>
            </p:nvSpPr>
            <p:spPr>
              <a:xfrm rot="1800000">
                <a:off x="8521145" y="-944200"/>
                <a:ext cx="1007166" cy="742122"/>
              </a:xfrm>
              <a:prstGeom prst="ellipse">
                <a:avLst/>
              </a:prstGeom>
              <a:solidFill>
                <a:srgbClr val="B06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/>
              <p:cNvSpPr/>
              <p:nvPr/>
            </p:nvSpPr>
            <p:spPr>
              <a:xfrm rot="438097">
                <a:off x="8273120" y="-668561"/>
                <a:ext cx="746070" cy="440978"/>
              </a:xfrm>
              <a:prstGeom prst="ellipse">
                <a:avLst/>
              </a:prstGeom>
              <a:solidFill>
                <a:srgbClr val="7B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 cstate="email"/>
            <a:stretch>
              <a:fillRect/>
            </a:stretch>
          </p:blipFill>
          <p:spPr>
            <a:xfrm>
              <a:off x="11103429" y="6087528"/>
              <a:ext cx="640080" cy="680085"/>
            </a:xfrm>
            <a:prstGeom prst="rect">
              <a:avLst/>
            </a:prstGeom>
          </p:spPr>
        </p:pic>
        <p:sp>
          <p:nvSpPr>
            <p:cNvPr id="24" name="Rectangle 4"/>
            <p:cNvSpPr/>
            <p:nvPr/>
          </p:nvSpPr>
          <p:spPr>
            <a:xfrm>
              <a:off x="-5134" y="6530531"/>
              <a:ext cx="12197134" cy="327469"/>
            </a:xfrm>
            <a:custGeom>
              <a:avLst/>
              <a:gdLst>
                <a:gd name="connsiteX0" fmla="*/ 0 w 12192000"/>
                <a:gd name="connsiteY0" fmla="*/ 0 h 692150"/>
                <a:gd name="connsiteX1" fmla="*/ 12192000 w 12192000"/>
                <a:gd name="connsiteY1" fmla="*/ 0 h 692150"/>
                <a:gd name="connsiteX2" fmla="*/ 12192000 w 12192000"/>
                <a:gd name="connsiteY2" fmla="*/ 692150 h 692150"/>
                <a:gd name="connsiteX3" fmla="*/ 0 w 12192000"/>
                <a:gd name="connsiteY3" fmla="*/ 692150 h 692150"/>
                <a:gd name="connsiteX4" fmla="*/ 0 w 12192000"/>
                <a:gd name="connsiteY4" fmla="*/ 0 h 692150"/>
                <a:gd name="connsiteX0-1" fmla="*/ 0 w 12192000"/>
                <a:gd name="connsiteY0-2" fmla="*/ 0 h 692150"/>
                <a:gd name="connsiteX1-3" fmla="*/ 6117465 w 12192000"/>
                <a:gd name="connsiteY1-4" fmla="*/ 441012 h 692150"/>
                <a:gd name="connsiteX2-5" fmla="*/ 12192000 w 12192000"/>
                <a:gd name="connsiteY2-6" fmla="*/ 0 h 692150"/>
                <a:gd name="connsiteX3-7" fmla="*/ 12192000 w 12192000"/>
                <a:gd name="connsiteY3-8" fmla="*/ 692150 h 692150"/>
                <a:gd name="connsiteX4-9" fmla="*/ 0 w 12192000"/>
                <a:gd name="connsiteY4-10" fmla="*/ 692150 h 692150"/>
                <a:gd name="connsiteX5" fmla="*/ 0 w 12192000"/>
                <a:gd name="connsiteY5" fmla="*/ 0 h 692150"/>
                <a:gd name="connsiteX0-11" fmla="*/ 0 w 12192000"/>
                <a:gd name="connsiteY0-12" fmla="*/ 0 h 692150"/>
                <a:gd name="connsiteX1-13" fmla="*/ 6117465 w 12192000"/>
                <a:gd name="connsiteY1-14" fmla="*/ 441012 h 692150"/>
                <a:gd name="connsiteX2-15" fmla="*/ 8847786 w 12192000"/>
                <a:gd name="connsiteY2-16" fmla="*/ 3130 h 692150"/>
                <a:gd name="connsiteX3-17" fmla="*/ 12192000 w 12192000"/>
                <a:gd name="connsiteY3-18" fmla="*/ 0 h 692150"/>
                <a:gd name="connsiteX4-19" fmla="*/ 12192000 w 12192000"/>
                <a:gd name="connsiteY4-20" fmla="*/ 692150 h 692150"/>
                <a:gd name="connsiteX5-21" fmla="*/ 0 w 12192000"/>
                <a:gd name="connsiteY5-22" fmla="*/ 692150 h 692150"/>
                <a:gd name="connsiteX6" fmla="*/ 0 w 12192000"/>
                <a:gd name="connsiteY6" fmla="*/ 0 h 692150"/>
                <a:gd name="connsiteX0-23" fmla="*/ 0 w 12192000"/>
                <a:gd name="connsiteY0-24" fmla="*/ 0 h 692150"/>
                <a:gd name="connsiteX1-25" fmla="*/ 6117465 w 12192000"/>
                <a:gd name="connsiteY1-26" fmla="*/ 441012 h 692150"/>
                <a:gd name="connsiteX2-27" fmla="*/ 8847786 w 12192000"/>
                <a:gd name="connsiteY2-28" fmla="*/ 3130 h 692150"/>
                <a:gd name="connsiteX3-29" fmla="*/ 10341735 w 12192000"/>
                <a:gd name="connsiteY3-30" fmla="*/ 131919 h 692150"/>
                <a:gd name="connsiteX4-31" fmla="*/ 12192000 w 12192000"/>
                <a:gd name="connsiteY4-32" fmla="*/ 0 h 692150"/>
                <a:gd name="connsiteX5-33" fmla="*/ 12192000 w 12192000"/>
                <a:gd name="connsiteY5-34" fmla="*/ 692150 h 692150"/>
                <a:gd name="connsiteX6-35" fmla="*/ 0 w 12192000"/>
                <a:gd name="connsiteY6-36" fmla="*/ 692150 h 692150"/>
                <a:gd name="connsiteX7" fmla="*/ 0 w 12192000"/>
                <a:gd name="connsiteY7" fmla="*/ 0 h 692150"/>
                <a:gd name="connsiteX0-37" fmla="*/ 0 w 12192000"/>
                <a:gd name="connsiteY0-38" fmla="*/ 9749 h 701899"/>
                <a:gd name="connsiteX1-39" fmla="*/ 6117465 w 12192000"/>
                <a:gd name="connsiteY1-40" fmla="*/ 450761 h 701899"/>
                <a:gd name="connsiteX2-41" fmla="*/ 8847786 w 12192000"/>
                <a:gd name="connsiteY2-42" fmla="*/ 12879 h 701899"/>
                <a:gd name="connsiteX3-43" fmla="*/ 10341735 w 12192000"/>
                <a:gd name="connsiteY3-44" fmla="*/ 141668 h 701899"/>
                <a:gd name="connsiteX4-45" fmla="*/ 11410682 w 12192000"/>
                <a:gd name="connsiteY4-46" fmla="*/ 0 h 701899"/>
                <a:gd name="connsiteX5-47" fmla="*/ 12192000 w 12192000"/>
                <a:gd name="connsiteY5-48" fmla="*/ 9749 h 701899"/>
                <a:gd name="connsiteX6-49" fmla="*/ 12192000 w 12192000"/>
                <a:gd name="connsiteY6-50" fmla="*/ 701899 h 701899"/>
                <a:gd name="connsiteX7-51" fmla="*/ 0 w 12192000"/>
                <a:gd name="connsiteY7-52" fmla="*/ 701899 h 701899"/>
                <a:gd name="connsiteX8" fmla="*/ 0 w 12192000"/>
                <a:gd name="connsiteY8" fmla="*/ 9749 h 701899"/>
                <a:gd name="connsiteX0-53" fmla="*/ 0 w 12192000"/>
                <a:gd name="connsiteY0-54" fmla="*/ 13770 h 705920"/>
                <a:gd name="connsiteX1-55" fmla="*/ 2601532 w 12192000"/>
                <a:gd name="connsiteY1-56" fmla="*/ 403267 h 705920"/>
                <a:gd name="connsiteX2-57" fmla="*/ 6117465 w 12192000"/>
                <a:gd name="connsiteY2-58" fmla="*/ 454782 h 705920"/>
                <a:gd name="connsiteX3-59" fmla="*/ 8847786 w 12192000"/>
                <a:gd name="connsiteY3-60" fmla="*/ 16900 h 705920"/>
                <a:gd name="connsiteX4-61" fmla="*/ 10341735 w 12192000"/>
                <a:gd name="connsiteY4-62" fmla="*/ 145689 h 705920"/>
                <a:gd name="connsiteX5-63" fmla="*/ 11410682 w 12192000"/>
                <a:gd name="connsiteY5-64" fmla="*/ 4021 h 705920"/>
                <a:gd name="connsiteX6-65" fmla="*/ 12192000 w 12192000"/>
                <a:gd name="connsiteY6-66" fmla="*/ 13770 h 705920"/>
                <a:gd name="connsiteX7-67" fmla="*/ 12192000 w 12192000"/>
                <a:gd name="connsiteY7-68" fmla="*/ 705920 h 705920"/>
                <a:gd name="connsiteX8-69" fmla="*/ 0 w 12192000"/>
                <a:gd name="connsiteY8-70" fmla="*/ 705920 h 705920"/>
                <a:gd name="connsiteX9" fmla="*/ 0 w 12192000"/>
                <a:gd name="connsiteY9" fmla="*/ 13770 h 705920"/>
                <a:gd name="connsiteX0-71" fmla="*/ 25758 w 12192000"/>
                <a:gd name="connsiteY0-72" fmla="*/ 486267 h 701899"/>
                <a:gd name="connsiteX1-73" fmla="*/ 2601532 w 12192000"/>
                <a:gd name="connsiteY1-74" fmla="*/ 399246 h 701899"/>
                <a:gd name="connsiteX2-75" fmla="*/ 6117465 w 12192000"/>
                <a:gd name="connsiteY2-76" fmla="*/ 450761 h 701899"/>
                <a:gd name="connsiteX3-77" fmla="*/ 8847786 w 12192000"/>
                <a:gd name="connsiteY3-78" fmla="*/ 12879 h 701899"/>
                <a:gd name="connsiteX4-79" fmla="*/ 10341735 w 12192000"/>
                <a:gd name="connsiteY4-80" fmla="*/ 141668 h 701899"/>
                <a:gd name="connsiteX5-81" fmla="*/ 11410682 w 12192000"/>
                <a:gd name="connsiteY5-82" fmla="*/ 0 h 701899"/>
                <a:gd name="connsiteX6-83" fmla="*/ 12192000 w 12192000"/>
                <a:gd name="connsiteY6-84" fmla="*/ 9749 h 701899"/>
                <a:gd name="connsiteX7-85" fmla="*/ 12192000 w 12192000"/>
                <a:gd name="connsiteY7-86" fmla="*/ 701899 h 701899"/>
                <a:gd name="connsiteX8-87" fmla="*/ 0 w 12192000"/>
                <a:gd name="connsiteY8-88" fmla="*/ 701899 h 701899"/>
                <a:gd name="connsiteX9-89" fmla="*/ 25758 w 12192000"/>
                <a:gd name="connsiteY9-90" fmla="*/ 486267 h 701899"/>
                <a:gd name="connsiteX0-91" fmla="*/ 0 w 12197134"/>
                <a:gd name="connsiteY0-92" fmla="*/ 504802 h 701899"/>
                <a:gd name="connsiteX1-93" fmla="*/ 2606666 w 12197134"/>
                <a:gd name="connsiteY1-94" fmla="*/ 399246 h 701899"/>
                <a:gd name="connsiteX2-95" fmla="*/ 6122599 w 12197134"/>
                <a:gd name="connsiteY2-96" fmla="*/ 450761 h 701899"/>
                <a:gd name="connsiteX3-97" fmla="*/ 8852920 w 12197134"/>
                <a:gd name="connsiteY3-98" fmla="*/ 12879 h 701899"/>
                <a:gd name="connsiteX4-99" fmla="*/ 10346869 w 12197134"/>
                <a:gd name="connsiteY4-100" fmla="*/ 141668 h 701899"/>
                <a:gd name="connsiteX5-101" fmla="*/ 11415816 w 12197134"/>
                <a:gd name="connsiteY5-102" fmla="*/ 0 h 701899"/>
                <a:gd name="connsiteX6-103" fmla="*/ 12197134 w 12197134"/>
                <a:gd name="connsiteY6-104" fmla="*/ 9749 h 701899"/>
                <a:gd name="connsiteX7-105" fmla="*/ 12197134 w 12197134"/>
                <a:gd name="connsiteY7-106" fmla="*/ 701899 h 701899"/>
                <a:gd name="connsiteX8-107" fmla="*/ 5134 w 12197134"/>
                <a:gd name="connsiteY8-108" fmla="*/ 701899 h 701899"/>
                <a:gd name="connsiteX9-109" fmla="*/ 0 w 12197134"/>
                <a:gd name="connsiteY9-110" fmla="*/ 504802 h 701899"/>
                <a:gd name="connsiteX0-111" fmla="*/ 0 w 12197134"/>
                <a:gd name="connsiteY0-112" fmla="*/ 504802 h 701899"/>
                <a:gd name="connsiteX1-113" fmla="*/ 684756 w 12197134"/>
                <a:gd name="connsiteY1-114" fmla="*/ 565976 h 701899"/>
                <a:gd name="connsiteX2-115" fmla="*/ 2606666 w 12197134"/>
                <a:gd name="connsiteY2-116" fmla="*/ 399246 h 701899"/>
                <a:gd name="connsiteX3-117" fmla="*/ 6122599 w 12197134"/>
                <a:gd name="connsiteY3-118" fmla="*/ 450761 h 701899"/>
                <a:gd name="connsiteX4-119" fmla="*/ 8852920 w 12197134"/>
                <a:gd name="connsiteY4-120" fmla="*/ 12879 h 701899"/>
                <a:gd name="connsiteX5-121" fmla="*/ 10346869 w 12197134"/>
                <a:gd name="connsiteY5-122" fmla="*/ 141668 h 701899"/>
                <a:gd name="connsiteX6-123" fmla="*/ 11415816 w 12197134"/>
                <a:gd name="connsiteY6-124" fmla="*/ 0 h 701899"/>
                <a:gd name="connsiteX7-125" fmla="*/ 12197134 w 12197134"/>
                <a:gd name="connsiteY7-126" fmla="*/ 9749 h 701899"/>
                <a:gd name="connsiteX8-127" fmla="*/ 12197134 w 12197134"/>
                <a:gd name="connsiteY8-128" fmla="*/ 701899 h 701899"/>
                <a:gd name="connsiteX9-129" fmla="*/ 5134 w 12197134"/>
                <a:gd name="connsiteY9-130" fmla="*/ 701899 h 701899"/>
                <a:gd name="connsiteX10" fmla="*/ 0 w 12197134"/>
                <a:gd name="connsiteY10" fmla="*/ 504802 h 701899"/>
                <a:gd name="connsiteX0-131" fmla="*/ 0 w 12197134"/>
                <a:gd name="connsiteY0-132" fmla="*/ 504802 h 701899"/>
                <a:gd name="connsiteX1-133" fmla="*/ 684756 w 12197134"/>
                <a:gd name="connsiteY1-134" fmla="*/ 565976 h 701899"/>
                <a:gd name="connsiteX2-135" fmla="*/ 1951758 w 12197134"/>
                <a:gd name="connsiteY2-136" fmla="*/ 399246 h 701899"/>
                <a:gd name="connsiteX3-137" fmla="*/ 6122599 w 12197134"/>
                <a:gd name="connsiteY3-138" fmla="*/ 450761 h 701899"/>
                <a:gd name="connsiteX4-139" fmla="*/ 8852920 w 12197134"/>
                <a:gd name="connsiteY4-140" fmla="*/ 12879 h 701899"/>
                <a:gd name="connsiteX5-141" fmla="*/ 10346869 w 12197134"/>
                <a:gd name="connsiteY5-142" fmla="*/ 141668 h 701899"/>
                <a:gd name="connsiteX6-143" fmla="*/ 11415816 w 12197134"/>
                <a:gd name="connsiteY6-144" fmla="*/ 0 h 701899"/>
                <a:gd name="connsiteX7-145" fmla="*/ 12197134 w 12197134"/>
                <a:gd name="connsiteY7-146" fmla="*/ 9749 h 701899"/>
                <a:gd name="connsiteX8-147" fmla="*/ 12197134 w 12197134"/>
                <a:gd name="connsiteY8-148" fmla="*/ 701899 h 701899"/>
                <a:gd name="connsiteX9-149" fmla="*/ 5134 w 12197134"/>
                <a:gd name="connsiteY9-150" fmla="*/ 701899 h 701899"/>
                <a:gd name="connsiteX10-151" fmla="*/ 0 w 12197134"/>
                <a:gd name="connsiteY10-152" fmla="*/ 504802 h 701899"/>
                <a:gd name="connsiteX0-153" fmla="*/ 0 w 12197134"/>
                <a:gd name="connsiteY0-154" fmla="*/ 504802 h 701899"/>
                <a:gd name="connsiteX1-155" fmla="*/ 684756 w 12197134"/>
                <a:gd name="connsiteY1-156" fmla="*/ 565976 h 701899"/>
                <a:gd name="connsiteX2-157" fmla="*/ 1951758 w 12197134"/>
                <a:gd name="connsiteY2-158" fmla="*/ 399246 h 701899"/>
                <a:gd name="connsiteX3-159" fmla="*/ 3100502 w 12197134"/>
                <a:gd name="connsiteY3-160" fmla="*/ 528905 h 701899"/>
                <a:gd name="connsiteX4-161" fmla="*/ 6122599 w 12197134"/>
                <a:gd name="connsiteY4-162" fmla="*/ 450761 h 701899"/>
                <a:gd name="connsiteX5-163" fmla="*/ 8852920 w 12197134"/>
                <a:gd name="connsiteY5-164" fmla="*/ 12879 h 701899"/>
                <a:gd name="connsiteX6-165" fmla="*/ 10346869 w 12197134"/>
                <a:gd name="connsiteY6-166" fmla="*/ 141668 h 701899"/>
                <a:gd name="connsiteX7-167" fmla="*/ 11415816 w 12197134"/>
                <a:gd name="connsiteY7-168" fmla="*/ 0 h 701899"/>
                <a:gd name="connsiteX8-169" fmla="*/ 12197134 w 12197134"/>
                <a:gd name="connsiteY8-170" fmla="*/ 9749 h 701899"/>
                <a:gd name="connsiteX9-171" fmla="*/ 12197134 w 12197134"/>
                <a:gd name="connsiteY9-172" fmla="*/ 701899 h 701899"/>
                <a:gd name="connsiteX10-173" fmla="*/ 5134 w 12197134"/>
                <a:gd name="connsiteY10-174" fmla="*/ 701899 h 701899"/>
                <a:gd name="connsiteX11" fmla="*/ 0 w 12197134"/>
                <a:gd name="connsiteY11" fmla="*/ 504802 h 701899"/>
                <a:gd name="connsiteX0-175" fmla="*/ 0 w 12197134"/>
                <a:gd name="connsiteY0-176" fmla="*/ 504802 h 701899"/>
                <a:gd name="connsiteX1-177" fmla="*/ 684756 w 12197134"/>
                <a:gd name="connsiteY1-178" fmla="*/ 565976 h 701899"/>
                <a:gd name="connsiteX2-179" fmla="*/ 1951758 w 12197134"/>
                <a:gd name="connsiteY2-180" fmla="*/ 399246 h 701899"/>
                <a:gd name="connsiteX3-181" fmla="*/ 3100502 w 12197134"/>
                <a:gd name="connsiteY3-182" fmla="*/ 528905 h 701899"/>
                <a:gd name="connsiteX4-183" fmla="*/ 6122599 w 12197134"/>
                <a:gd name="connsiteY4-184" fmla="*/ 450761 h 701899"/>
                <a:gd name="connsiteX5-185" fmla="*/ 9161679 w 12197134"/>
                <a:gd name="connsiteY5-186" fmla="*/ 535393 h 701899"/>
                <a:gd name="connsiteX6-187" fmla="*/ 10346869 w 12197134"/>
                <a:gd name="connsiteY6-188" fmla="*/ 141668 h 701899"/>
                <a:gd name="connsiteX7-189" fmla="*/ 11415816 w 12197134"/>
                <a:gd name="connsiteY7-190" fmla="*/ 0 h 701899"/>
                <a:gd name="connsiteX8-191" fmla="*/ 12197134 w 12197134"/>
                <a:gd name="connsiteY8-192" fmla="*/ 9749 h 701899"/>
                <a:gd name="connsiteX9-193" fmla="*/ 12197134 w 12197134"/>
                <a:gd name="connsiteY9-194" fmla="*/ 701899 h 701899"/>
                <a:gd name="connsiteX10-195" fmla="*/ 5134 w 12197134"/>
                <a:gd name="connsiteY10-196" fmla="*/ 701899 h 701899"/>
                <a:gd name="connsiteX11-197" fmla="*/ 0 w 12197134"/>
                <a:gd name="connsiteY11-198" fmla="*/ 504802 h 701899"/>
                <a:gd name="connsiteX0-199" fmla="*/ 0 w 12197134"/>
                <a:gd name="connsiteY0-200" fmla="*/ 504802 h 701899"/>
                <a:gd name="connsiteX1-201" fmla="*/ 684756 w 12197134"/>
                <a:gd name="connsiteY1-202" fmla="*/ 565976 h 701899"/>
                <a:gd name="connsiteX2-203" fmla="*/ 1951758 w 12197134"/>
                <a:gd name="connsiteY2-204" fmla="*/ 399246 h 701899"/>
                <a:gd name="connsiteX3-205" fmla="*/ 3100502 w 12197134"/>
                <a:gd name="connsiteY3-206" fmla="*/ 528905 h 701899"/>
                <a:gd name="connsiteX4-207" fmla="*/ 5135274 w 12197134"/>
                <a:gd name="connsiteY4-208" fmla="*/ 589084 h 701899"/>
                <a:gd name="connsiteX5-209" fmla="*/ 6122599 w 12197134"/>
                <a:gd name="connsiteY5-210" fmla="*/ 450761 h 701899"/>
                <a:gd name="connsiteX6-211" fmla="*/ 9161679 w 12197134"/>
                <a:gd name="connsiteY6-212" fmla="*/ 535393 h 701899"/>
                <a:gd name="connsiteX7-213" fmla="*/ 10346869 w 12197134"/>
                <a:gd name="connsiteY7-214" fmla="*/ 141668 h 701899"/>
                <a:gd name="connsiteX8-215" fmla="*/ 11415816 w 12197134"/>
                <a:gd name="connsiteY8-216" fmla="*/ 0 h 701899"/>
                <a:gd name="connsiteX9-217" fmla="*/ 12197134 w 12197134"/>
                <a:gd name="connsiteY9-218" fmla="*/ 9749 h 701899"/>
                <a:gd name="connsiteX10-219" fmla="*/ 12197134 w 12197134"/>
                <a:gd name="connsiteY10-220" fmla="*/ 701899 h 701899"/>
                <a:gd name="connsiteX11-221" fmla="*/ 5134 w 12197134"/>
                <a:gd name="connsiteY11-222" fmla="*/ 701899 h 701899"/>
                <a:gd name="connsiteX12" fmla="*/ 0 w 12197134"/>
                <a:gd name="connsiteY12" fmla="*/ 504802 h 701899"/>
                <a:gd name="connsiteX0-223" fmla="*/ 0 w 12197134"/>
                <a:gd name="connsiteY0-224" fmla="*/ 495053 h 692150"/>
                <a:gd name="connsiteX1-225" fmla="*/ 684756 w 12197134"/>
                <a:gd name="connsiteY1-226" fmla="*/ 556227 h 692150"/>
                <a:gd name="connsiteX2-227" fmla="*/ 1951758 w 12197134"/>
                <a:gd name="connsiteY2-228" fmla="*/ 389497 h 692150"/>
                <a:gd name="connsiteX3-229" fmla="*/ 3100502 w 12197134"/>
                <a:gd name="connsiteY3-230" fmla="*/ 519156 h 692150"/>
                <a:gd name="connsiteX4-231" fmla="*/ 5135274 w 12197134"/>
                <a:gd name="connsiteY4-232" fmla="*/ 579335 h 692150"/>
                <a:gd name="connsiteX5-233" fmla="*/ 6122599 w 12197134"/>
                <a:gd name="connsiteY5-234" fmla="*/ 441012 h 692150"/>
                <a:gd name="connsiteX6-235" fmla="*/ 9161679 w 12197134"/>
                <a:gd name="connsiteY6-236" fmla="*/ 525644 h 692150"/>
                <a:gd name="connsiteX7-237" fmla="*/ 10346869 w 12197134"/>
                <a:gd name="connsiteY7-238" fmla="*/ 131919 h 692150"/>
                <a:gd name="connsiteX8-239" fmla="*/ 11403940 w 12197134"/>
                <a:gd name="connsiteY8-240" fmla="*/ 465263 h 692150"/>
                <a:gd name="connsiteX9-241" fmla="*/ 12197134 w 12197134"/>
                <a:gd name="connsiteY9-242" fmla="*/ 0 h 692150"/>
                <a:gd name="connsiteX10-243" fmla="*/ 12197134 w 12197134"/>
                <a:gd name="connsiteY10-244" fmla="*/ 692150 h 692150"/>
                <a:gd name="connsiteX11-245" fmla="*/ 5134 w 12197134"/>
                <a:gd name="connsiteY11-246" fmla="*/ 692150 h 692150"/>
                <a:gd name="connsiteX12-247" fmla="*/ 0 w 12197134"/>
                <a:gd name="connsiteY12-248" fmla="*/ 495053 h 692150"/>
                <a:gd name="connsiteX0-249" fmla="*/ 0 w 12209009"/>
                <a:gd name="connsiteY0-250" fmla="*/ 365218 h 562315"/>
                <a:gd name="connsiteX1-251" fmla="*/ 684756 w 12209009"/>
                <a:gd name="connsiteY1-252" fmla="*/ 426392 h 562315"/>
                <a:gd name="connsiteX2-253" fmla="*/ 1951758 w 12209009"/>
                <a:gd name="connsiteY2-254" fmla="*/ 259662 h 562315"/>
                <a:gd name="connsiteX3-255" fmla="*/ 3100502 w 12209009"/>
                <a:gd name="connsiteY3-256" fmla="*/ 389321 h 562315"/>
                <a:gd name="connsiteX4-257" fmla="*/ 5135274 w 12209009"/>
                <a:gd name="connsiteY4-258" fmla="*/ 449500 h 562315"/>
                <a:gd name="connsiteX5-259" fmla="*/ 6122599 w 12209009"/>
                <a:gd name="connsiteY5-260" fmla="*/ 311177 h 562315"/>
                <a:gd name="connsiteX6-261" fmla="*/ 9161679 w 12209009"/>
                <a:gd name="connsiteY6-262" fmla="*/ 395809 h 562315"/>
                <a:gd name="connsiteX7-263" fmla="*/ 10346869 w 12209009"/>
                <a:gd name="connsiteY7-264" fmla="*/ 2084 h 562315"/>
                <a:gd name="connsiteX8-265" fmla="*/ 11403940 w 12209009"/>
                <a:gd name="connsiteY8-266" fmla="*/ 335428 h 562315"/>
                <a:gd name="connsiteX9-267" fmla="*/ 12209009 w 12209009"/>
                <a:gd name="connsiteY9-268" fmla="*/ 273926 h 562315"/>
                <a:gd name="connsiteX10-269" fmla="*/ 12197134 w 12209009"/>
                <a:gd name="connsiteY10-270" fmla="*/ 562315 h 562315"/>
                <a:gd name="connsiteX11-271" fmla="*/ 5134 w 12209009"/>
                <a:gd name="connsiteY11-272" fmla="*/ 562315 h 562315"/>
                <a:gd name="connsiteX12-273" fmla="*/ 0 w 12209009"/>
                <a:gd name="connsiteY12-274" fmla="*/ 365218 h 562315"/>
                <a:gd name="connsiteX0-275" fmla="*/ 0 w 12209009"/>
                <a:gd name="connsiteY0-276" fmla="*/ 130372 h 327469"/>
                <a:gd name="connsiteX1-277" fmla="*/ 684756 w 12209009"/>
                <a:gd name="connsiteY1-278" fmla="*/ 191546 h 327469"/>
                <a:gd name="connsiteX2-279" fmla="*/ 1951758 w 12209009"/>
                <a:gd name="connsiteY2-280" fmla="*/ 24816 h 327469"/>
                <a:gd name="connsiteX3-281" fmla="*/ 3100502 w 12209009"/>
                <a:gd name="connsiteY3-282" fmla="*/ 154475 h 327469"/>
                <a:gd name="connsiteX4-283" fmla="*/ 5135274 w 12209009"/>
                <a:gd name="connsiteY4-284" fmla="*/ 214654 h 327469"/>
                <a:gd name="connsiteX5-285" fmla="*/ 6122599 w 12209009"/>
                <a:gd name="connsiteY5-286" fmla="*/ 76331 h 327469"/>
                <a:gd name="connsiteX6-287" fmla="*/ 9161679 w 12209009"/>
                <a:gd name="connsiteY6-288" fmla="*/ 160963 h 327469"/>
                <a:gd name="connsiteX7-289" fmla="*/ 10334993 w 12209009"/>
                <a:gd name="connsiteY7-290" fmla="*/ 4745 h 327469"/>
                <a:gd name="connsiteX8-291" fmla="*/ 11403940 w 12209009"/>
                <a:gd name="connsiteY8-292" fmla="*/ 100582 h 327469"/>
                <a:gd name="connsiteX9-293" fmla="*/ 12209009 w 12209009"/>
                <a:gd name="connsiteY9-294" fmla="*/ 39080 h 327469"/>
                <a:gd name="connsiteX10-295" fmla="*/ 12197134 w 12209009"/>
                <a:gd name="connsiteY10-296" fmla="*/ 327469 h 327469"/>
                <a:gd name="connsiteX11-297" fmla="*/ 5134 w 12209009"/>
                <a:gd name="connsiteY11-298" fmla="*/ 327469 h 327469"/>
                <a:gd name="connsiteX12-299" fmla="*/ 0 w 12209009"/>
                <a:gd name="connsiteY12-300" fmla="*/ 130372 h 327469"/>
                <a:gd name="connsiteX0-301" fmla="*/ 0 w 12197134"/>
                <a:gd name="connsiteY0-302" fmla="*/ 130372 h 327469"/>
                <a:gd name="connsiteX1-303" fmla="*/ 684756 w 12197134"/>
                <a:gd name="connsiteY1-304" fmla="*/ 191546 h 327469"/>
                <a:gd name="connsiteX2-305" fmla="*/ 1951758 w 12197134"/>
                <a:gd name="connsiteY2-306" fmla="*/ 24816 h 327469"/>
                <a:gd name="connsiteX3-307" fmla="*/ 3100502 w 12197134"/>
                <a:gd name="connsiteY3-308" fmla="*/ 154475 h 327469"/>
                <a:gd name="connsiteX4-309" fmla="*/ 5135274 w 12197134"/>
                <a:gd name="connsiteY4-310" fmla="*/ 214654 h 327469"/>
                <a:gd name="connsiteX5-311" fmla="*/ 6122599 w 12197134"/>
                <a:gd name="connsiteY5-312" fmla="*/ 76331 h 327469"/>
                <a:gd name="connsiteX6-313" fmla="*/ 9161679 w 12197134"/>
                <a:gd name="connsiteY6-314" fmla="*/ 160963 h 327469"/>
                <a:gd name="connsiteX7-315" fmla="*/ 10334993 w 12197134"/>
                <a:gd name="connsiteY7-316" fmla="*/ 4745 h 327469"/>
                <a:gd name="connsiteX8-317" fmla="*/ 11403940 w 12197134"/>
                <a:gd name="connsiteY8-318" fmla="*/ 100582 h 327469"/>
                <a:gd name="connsiteX9-319" fmla="*/ 12196652 w 12197134"/>
                <a:gd name="connsiteY9-320" fmla="*/ 32902 h 327469"/>
                <a:gd name="connsiteX10-321" fmla="*/ 12197134 w 12197134"/>
                <a:gd name="connsiteY10-322" fmla="*/ 327469 h 327469"/>
                <a:gd name="connsiteX11-323" fmla="*/ 5134 w 12197134"/>
                <a:gd name="connsiteY11-324" fmla="*/ 327469 h 327469"/>
                <a:gd name="connsiteX12-325" fmla="*/ 0 w 12197134"/>
                <a:gd name="connsiteY12-326" fmla="*/ 130372 h 32746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  <a:cxn ang="0">
                  <a:pos x="connsiteX6-35" y="connsiteY6-36"/>
                </a:cxn>
                <a:cxn ang="0">
                  <a:pos x="connsiteX7-51" y="connsiteY7-52"/>
                </a:cxn>
                <a:cxn ang="0">
                  <a:pos x="connsiteX8-69" y="connsiteY8-70"/>
                </a:cxn>
                <a:cxn ang="0">
                  <a:pos x="connsiteX9-89" y="connsiteY9-90"/>
                </a:cxn>
                <a:cxn ang="0">
                  <a:pos x="connsiteX10-151" y="connsiteY10-152"/>
                </a:cxn>
                <a:cxn ang="0">
                  <a:pos x="connsiteX11-197" y="connsiteY11-198"/>
                </a:cxn>
                <a:cxn ang="0">
                  <a:pos x="connsiteX12-247" y="connsiteY12-248"/>
                </a:cxn>
              </a:cxnLst>
              <a:rect l="l" t="t" r="r" b="b"/>
              <a:pathLst>
                <a:path w="12197134" h="327469">
                  <a:moveTo>
                    <a:pt x="0" y="130372"/>
                  </a:moveTo>
                  <a:cubicBezTo>
                    <a:pt x="187411" y="75797"/>
                    <a:pt x="250312" y="209139"/>
                    <a:pt x="684756" y="191546"/>
                  </a:cubicBezTo>
                  <a:cubicBezTo>
                    <a:pt x="1119200" y="173953"/>
                    <a:pt x="1549134" y="48500"/>
                    <a:pt x="1951758" y="24816"/>
                  </a:cubicBezTo>
                  <a:cubicBezTo>
                    <a:pt x="2354382" y="1132"/>
                    <a:pt x="2500643" y="138669"/>
                    <a:pt x="3100502" y="154475"/>
                  </a:cubicBezTo>
                  <a:cubicBezTo>
                    <a:pt x="3700361" y="170281"/>
                    <a:pt x="4631591" y="227678"/>
                    <a:pt x="5135274" y="214654"/>
                  </a:cubicBezTo>
                  <a:cubicBezTo>
                    <a:pt x="5638957" y="201630"/>
                    <a:pt x="5520804" y="69446"/>
                    <a:pt x="6122599" y="76331"/>
                  </a:cubicBezTo>
                  <a:cubicBezTo>
                    <a:pt x="7032706" y="3351"/>
                    <a:pt x="8251572" y="233943"/>
                    <a:pt x="9161679" y="160963"/>
                  </a:cubicBezTo>
                  <a:cubicBezTo>
                    <a:pt x="9659662" y="160963"/>
                    <a:pt x="9837010" y="4745"/>
                    <a:pt x="10334993" y="4745"/>
                  </a:cubicBezTo>
                  <a:cubicBezTo>
                    <a:pt x="10691309" y="-29599"/>
                    <a:pt x="11047624" y="134926"/>
                    <a:pt x="11403940" y="100582"/>
                  </a:cubicBezTo>
                  <a:lnTo>
                    <a:pt x="12196652" y="32902"/>
                  </a:lnTo>
                  <a:cubicBezTo>
                    <a:pt x="12196813" y="131091"/>
                    <a:pt x="12196973" y="229280"/>
                    <a:pt x="12197134" y="327469"/>
                  </a:cubicBezTo>
                  <a:lnTo>
                    <a:pt x="5134" y="327469"/>
                  </a:lnTo>
                  <a:lnTo>
                    <a:pt x="0" y="130372"/>
                  </a:lnTo>
                  <a:close/>
                </a:path>
              </a:pathLst>
            </a:custGeom>
            <a:solidFill>
              <a:srgbClr val="5B8A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355419" y="6178534"/>
              <a:ext cx="32252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08</a:t>
              </a: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1064861" y="6581942"/>
              <a:ext cx="242931" cy="143631"/>
              <a:chOff x="8273120" y="-944200"/>
              <a:chExt cx="1255191" cy="742122"/>
            </a:xfrm>
          </p:grpSpPr>
          <p:sp>
            <p:nvSpPr>
              <p:cNvPr id="27" name="Oval 26"/>
              <p:cNvSpPr/>
              <p:nvPr/>
            </p:nvSpPr>
            <p:spPr>
              <a:xfrm rot="1800000">
                <a:off x="8521145" y="-944200"/>
                <a:ext cx="1007166" cy="742122"/>
              </a:xfrm>
              <a:prstGeom prst="ellipse">
                <a:avLst/>
              </a:prstGeom>
              <a:solidFill>
                <a:srgbClr val="B06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/>
              <p:cNvSpPr/>
              <p:nvPr/>
            </p:nvSpPr>
            <p:spPr>
              <a:xfrm rot="438097">
                <a:off x="8273120" y="-668561"/>
                <a:ext cx="746070" cy="440978"/>
              </a:xfrm>
              <a:prstGeom prst="ellipse">
                <a:avLst/>
              </a:prstGeom>
              <a:solidFill>
                <a:srgbClr val="7B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D6B7894-AAD4-4F6B-B73D-765939154AE5}"/>
              </a:ext>
            </a:extLst>
          </p:cNvPr>
          <p:cNvSpPr txBox="1"/>
          <p:nvPr/>
        </p:nvSpPr>
        <p:spPr>
          <a:xfrm>
            <a:off x="1041707" y="4076"/>
            <a:ext cx="101034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60BB3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  <a:cs typeface="Calibri" panose="020F0502020204030204" pitchFamily="34" charset="0"/>
              </a:rPr>
              <a:t>Most vs Least Number of Trees by Zip City</a:t>
            </a:r>
            <a:endParaRPr lang="en-US" dirty="0">
              <a:solidFill>
                <a:srgbClr val="002060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F8A248B-0AF6-4498-84BF-7D8CDCAFF047}"/>
              </a:ext>
            </a:extLst>
          </p:cNvPr>
          <p:cNvGrpSpPr/>
          <p:nvPr/>
        </p:nvGrpSpPr>
        <p:grpSpPr>
          <a:xfrm>
            <a:off x="1041707" y="759557"/>
            <a:ext cx="10172387" cy="45719"/>
            <a:chOff x="7180289" y="-1292085"/>
            <a:chExt cx="5456416" cy="257764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17D3CD6-6581-4E30-ACD6-763A71ED2074}"/>
                </a:ext>
              </a:extLst>
            </p:cNvPr>
            <p:cNvSpPr/>
            <p:nvPr/>
          </p:nvSpPr>
          <p:spPr>
            <a:xfrm>
              <a:off x="7180289" y="-1289154"/>
              <a:ext cx="1364104" cy="254833"/>
            </a:xfrm>
            <a:prstGeom prst="rect">
              <a:avLst/>
            </a:prstGeom>
            <a:solidFill>
              <a:srgbClr val="57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A5E0C55-BAFC-42C7-8962-E8E153F38129}"/>
                </a:ext>
              </a:extLst>
            </p:cNvPr>
            <p:cNvSpPr/>
            <p:nvPr/>
          </p:nvSpPr>
          <p:spPr>
            <a:xfrm>
              <a:off x="8544393" y="-1289155"/>
              <a:ext cx="1364104" cy="254833"/>
            </a:xfrm>
            <a:prstGeom prst="rect">
              <a:avLst/>
            </a:prstGeom>
            <a:solidFill>
              <a:srgbClr val="5B8A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4E36ABB-5B14-446D-ACB5-906B4F7180C1}"/>
                </a:ext>
              </a:extLst>
            </p:cNvPr>
            <p:cNvSpPr/>
            <p:nvPr/>
          </p:nvSpPr>
          <p:spPr>
            <a:xfrm>
              <a:off x="9908497" y="-1292084"/>
              <a:ext cx="1364104" cy="254833"/>
            </a:xfrm>
            <a:prstGeom prst="rect">
              <a:avLst/>
            </a:prstGeom>
            <a:solidFill>
              <a:srgbClr val="B7E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7B09E80-7C91-4570-9731-B6B740EB5EF7}"/>
                </a:ext>
              </a:extLst>
            </p:cNvPr>
            <p:cNvSpPr/>
            <p:nvPr/>
          </p:nvSpPr>
          <p:spPr>
            <a:xfrm>
              <a:off x="11272601" y="-1292085"/>
              <a:ext cx="1364104" cy="254833"/>
            </a:xfrm>
            <a:prstGeom prst="rect">
              <a:avLst/>
            </a:prstGeom>
            <a:solidFill>
              <a:srgbClr val="428F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F2D9B0E0-F563-4BC7-8956-1D159211F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41383"/>
            <a:ext cx="6065290" cy="201958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46DEAFC-2591-4EF6-8618-542BE89A0D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37451"/>
            <a:ext cx="6096000" cy="2019582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9DFC702-338E-4B63-A27A-95D40D5DCD77}"/>
              </a:ext>
            </a:extLst>
          </p:cNvPr>
          <p:cNvSpPr/>
          <p:nvPr/>
        </p:nvSpPr>
        <p:spPr>
          <a:xfrm>
            <a:off x="413284" y="1028343"/>
            <a:ext cx="5644139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X-axis has the number of trees count ranging from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0K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to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180K</a:t>
            </a:r>
            <a:endParaRPr lang="en-US" b="1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endParaRPr lang="en-US" b="1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Brooklyn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has the </a:t>
            </a:r>
            <a:r>
              <a:rPr lang="en-US" dirty="0">
                <a:solidFill>
                  <a:srgbClr val="002060"/>
                </a:solidFill>
                <a:latin typeface="Trebuchet MS" panose="020B0603020202020204" pitchFamily="34" charset="0"/>
              </a:rPr>
              <a:t>highest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number of trees of almost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178K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, Staten Island has recorded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105K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trees,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Bronx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has about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85K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tree count, followed by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New York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which has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64K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trees and finally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Jamaica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with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25K</a:t>
            </a:r>
          </a:p>
          <a:p>
            <a:pPr algn="just"/>
            <a:endParaRPr lang="en-US" b="1" dirty="0">
              <a:solidFill>
                <a:srgbClr val="002060"/>
              </a:solidFill>
              <a:latin typeface="Trebuchet MS" panose="020B0603020202020204" pitchFamily="34" charset="0"/>
            </a:endParaRPr>
          </a:p>
          <a:p>
            <a:pPr algn="just"/>
            <a:endParaRPr lang="en-US" b="1" dirty="0">
              <a:solidFill>
                <a:srgbClr val="002060"/>
              </a:solidFill>
              <a:latin typeface="Trebuchet MS" panose="020B0603020202020204" pitchFamily="34" charset="0"/>
            </a:endParaRPr>
          </a:p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X-Axis has Count of Tree ID ranging from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0 – 1600</a:t>
            </a:r>
            <a:endParaRPr lang="en-US" b="1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endParaRPr lang="en-US" b="1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Inwood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has the </a:t>
            </a:r>
            <a:r>
              <a:rPr lang="en-US" dirty="0">
                <a:solidFill>
                  <a:srgbClr val="002060"/>
                </a:solidFill>
                <a:latin typeface="Trebuchet MS" panose="020B0603020202020204" pitchFamily="34" charset="0"/>
              </a:rPr>
              <a:t>lowest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count of trees which is about </a:t>
            </a:r>
            <a:r>
              <a:rPr lang="en-US" dirty="0">
                <a:solidFill>
                  <a:srgbClr val="002060"/>
                </a:solidFill>
                <a:latin typeface="Trebuchet MS" panose="020B0603020202020204" pitchFamily="34" charset="0"/>
              </a:rPr>
              <a:t>10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, followed by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Breezy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Point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which has almost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30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trees,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New Hyde Park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has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860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,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Central Park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has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930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and lastly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Floral Park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has about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1535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tree count</a:t>
            </a:r>
          </a:p>
        </p:txBody>
      </p:sp>
      <p:pic>
        <p:nvPicPr>
          <p:cNvPr id="31" name="Audio Recording Feb 22, 2021 at 4:27:10 PM" descr="Audio Recording Feb 22, 2021 at 4:27:10 PM">
            <a:hlinkClick r:id="" action="ppaction://media"/>
            <a:extLst>
              <a:ext uri="{FF2B5EF4-FFF2-40B4-BE49-F238E27FC236}">
                <a16:creationId xmlns:a16="http://schemas.microsoft.com/office/drawing/2014/main" id="{E6AEB0F0-8D6D-466E-8CE7-41F5176E8C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37109" y="8816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8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703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5134" y="6087528"/>
            <a:ext cx="12197134" cy="770472"/>
            <a:chOff x="-5134" y="6087528"/>
            <a:chExt cx="12197134" cy="770472"/>
          </a:xfrm>
        </p:grpSpPr>
        <p:grpSp>
          <p:nvGrpSpPr>
            <p:cNvPr id="10" name="Group 9"/>
            <p:cNvGrpSpPr/>
            <p:nvPr/>
          </p:nvGrpSpPr>
          <p:grpSpPr>
            <a:xfrm>
              <a:off x="419507" y="6573403"/>
              <a:ext cx="312471" cy="184746"/>
              <a:chOff x="8273120" y="-944200"/>
              <a:chExt cx="1255191" cy="742122"/>
            </a:xfrm>
          </p:grpSpPr>
          <p:sp>
            <p:nvSpPr>
              <p:cNvPr id="17" name="Oval 16"/>
              <p:cNvSpPr/>
              <p:nvPr/>
            </p:nvSpPr>
            <p:spPr>
              <a:xfrm rot="1800000">
                <a:off x="8521145" y="-944200"/>
                <a:ext cx="1007166" cy="742122"/>
              </a:xfrm>
              <a:prstGeom prst="ellipse">
                <a:avLst/>
              </a:prstGeom>
              <a:solidFill>
                <a:srgbClr val="B06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Oval 17"/>
              <p:cNvSpPr/>
              <p:nvPr/>
            </p:nvSpPr>
            <p:spPr>
              <a:xfrm rot="438097">
                <a:off x="8273120" y="-668561"/>
                <a:ext cx="746070" cy="440978"/>
              </a:xfrm>
              <a:prstGeom prst="ellipse">
                <a:avLst/>
              </a:prstGeom>
              <a:solidFill>
                <a:srgbClr val="7B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03429" y="6087528"/>
              <a:ext cx="640080" cy="680085"/>
            </a:xfrm>
            <a:prstGeom prst="rect">
              <a:avLst/>
            </a:prstGeom>
          </p:spPr>
        </p:pic>
        <p:sp>
          <p:nvSpPr>
            <p:cNvPr id="12" name="Rectangle 4"/>
            <p:cNvSpPr/>
            <p:nvPr/>
          </p:nvSpPr>
          <p:spPr>
            <a:xfrm>
              <a:off x="-5134" y="6530531"/>
              <a:ext cx="12197134" cy="327469"/>
            </a:xfrm>
            <a:custGeom>
              <a:avLst/>
              <a:gdLst>
                <a:gd name="connsiteX0" fmla="*/ 0 w 12192000"/>
                <a:gd name="connsiteY0" fmla="*/ 0 h 692150"/>
                <a:gd name="connsiteX1" fmla="*/ 12192000 w 12192000"/>
                <a:gd name="connsiteY1" fmla="*/ 0 h 692150"/>
                <a:gd name="connsiteX2" fmla="*/ 12192000 w 12192000"/>
                <a:gd name="connsiteY2" fmla="*/ 692150 h 692150"/>
                <a:gd name="connsiteX3" fmla="*/ 0 w 12192000"/>
                <a:gd name="connsiteY3" fmla="*/ 692150 h 692150"/>
                <a:gd name="connsiteX4" fmla="*/ 0 w 12192000"/>
                <a:gd name="connsiteY4" fmla="*/ 0 h 692150"/>
                <a:gd name="connsiteX0" fmla="*/ 0 w 12192000"/>
                <a:gd name="connsiteY0" fmla="*/ 0 h 692150"/>
                <a:gd name="connsiteX1" fmla="*/ 6117465 w 12192000"/>
                <a:gd name="connsiteY1" fmla="*/ 441012 h 692150"/>
                <a:gd name="connsiteX2" fmla="*/ 12192000 w 12192000"/>
                <a:gd name="connsiteY2" fmla="*/ 0 h 692150"/>
                <a:gd name="connsiteX3" fmla="*/ 12192000 w 12192000"/>
                <a:gd name="connsiteY3" fmla="*/ 692150 h 692150"/>
                <a:gd name="connsiteX4" fmla="*/ 0 w 12192000"/>
                <a:gd name="connsiteY4" fmla="*/ 692150 h 692150"/>
                <a:gd name="connsiteX5" fmla="*/ 0 w 12192000"/>
                <a:gd name="connsiteY5" fmla="*/ 0 h 692150"/>
                <a:gd name="connsiteX0" fmla="*/ 0 w 12192000"/>
                <a:gd name="connsiteY0" fmla="*/ 0 h 692150"/>
                <a:gd name="connsiteX1" fmla="*/ 6117465 w 12192000"/>
                <a:gd name="connsiteY1" fmla="*/ 441012 h 692150"/>
                <a:gd name="connsiteX2" fmla="*/ 8847786 w 12192000"/>
                <a:gd name="connsiteY2" fmla="*/ 3130 h 692150"/>
                <a:gd name="connsiteX3" fmla="*/ 12192000 w 12192000"/>
                <a:gd name="connsiteY3" fmla="*/ 0 h 692150"/>
                <a:gd name="connsiteX4" fmla="*/ 12192000 w 12192000"/>
                <a:gd name="connsiteY4" fmla="*/ 692150 h 692150"/>
                <a:gd name="connsiteX5" fmla="*/ 0 w 12192000"/>
                <a:gd name="connsiteY5" fmla="*/ 692150 h 692150"/>
                <a:gd name="connsiteX6" fmla="*/ 0 w 12192000"/>
                <a:gd name="connsiteY6" fmla="*/ 0 h 692150"/>
                <a:gd name="connsiteX0" fmla="*/ 0 w 12192000"/>
                <a:gd name="connsiteY0" fmla="*/ 0 h 692150"/>
                <a:gd name="connsiteX1" fmla="*/ 6117465 w 12192000"/>
                <a:gd name="connsiteY1" fmla="*/ 441012 h 692150"/>
                <a:gd name="connsiteX2" fmla="*/ 8847786 w 12192000"/>
                <a:gd name="connsiteY2" fmla="*/ 3130 h 692150"/>
                <a:gd name="connsiteX3" fmla="*/ 10341735 w 12192000"/>
                <a:gd name="connsiteY3" fmla="*/ 131919 h 692150"/>
                <a:gd name="connsiteX4" fmla="*/ 12192000 w 12192000"/>
                <a:gd name="connsiteY4" fmla="*/ 0 h 692150"/>
                <a:gd name="connsiteX5" fmla="*/ 12192000 w 12192000"/>
                <a:gd name="connsiteY5" fmla="*/ 692150 h 692150"/>
                <a:gd name="connsiteX6" fmla="*/ 0 w 12192000"/>
                <a:gd name="connsiteY6" fmla="*/ 692150 h 692150"/>
                <a:gd name="connsiteX7" fmla="*/ 0 w 12192000"/>
                <a:gd name="connsiteY7" fmla="*/ 0 h 692150"/>
                <a:gd name="connsiteX0" fmla="*/ 0 w 12192000"/>
                <a:gd name="connsiteY0" fmla="*/ 9749 h 701899"/>
                <a:gd name="connsiteX1" fmla="*/ 6117465 w 12192000"/>
                <a:gd name="connsiteY1" fmla="*/ 450761 h 701899"/>
                <a:gd name="connsiteX2" fmla="*/ 8847786 w 12192000"/>
                <a:gd name="connsiteY2" fmla="*/ 12879 h 701899"/>
                <a:gd name="connsiteX3" fmla="*/ 10341735 w 12192000"/>
                <a:gd name="connsiteY3" fmla="*/ 141668 h 701899"/>
                <a:gd name="connsiteX4" fmla="*/ 11410682 w 12192000"/>
                <a:gd name="connsiteY4" fmla="*/ 0 h 701899"/>
                <a:gd name="connsiteX5" fmla="*/ 12192000 w 12192000"/>
                <a:gd name="connsiteY5" fmla="*/ 9749 h 701899"/>
                <a:gd name="connsiteX6" fmla="*/ 12192000 w 12192000"/>
                <a:gd name="connsiteY6" fmla="*/ 701899 h 701899"/>
                <a:gd name="connsiteX7" fmla="*/ 0 w 12192000"/>
                <a:gd name="connsiteY7" fmla="*/ 701899 h 701899"/>
                <a:gd name="connsiteX8" fmla="*/ 0 w 12192000"/>
                <a:gd name="connsiteY8" fmla="*/ 9749 h 701899"/>
                <a:gd name="connsiteX0" fmla="*/ 0 w 12192000"/>
                <a:gd name="connsiteY0" fmla="*/ 13770 h 705920"/>
                <a:gd name="connsiteX1" fmla="*/ 2601532 w 12192000"/>
                <a:gd name="connsiteY1" fmla="*/ 403267 h 705920"/>
                <a:gd name="connsiteX2" fmla="*/ 6117465 w 12192000"/>
                <a:gd name="connsiteY2" fmla="*/ 454782 h 705920"/>
                <a:gd name="connsiteX3" fmla="*/ 8847786 w 12192000"/>
                <a:gd name="connsiteY3" fmla="*/ 16900 h 705920"/>
                <a:gd name="connsiteX4" fmla="*/ 10341735 w 12192000"/>
                <a:gd name="connsiteY4" fmla="*/ 145689 h 705920"/>
                <a:gd name="connsiteX5" fmla="*/ 11410682 w 12192000"/>
                <a:gd name="connsiteY5" fmla="*/ 4021 h 705920"/>
                <a:gd name="connsiteX6" fmla="*/ 12192000 w 12192000"/>
                <a:gd name="connsiteY6" fmla="*/ 13770 h 705920"/>
                <a:gd name="connsiteX7" fmla="*/ 12192000 w 12192000"/>
                <a:gd name="connsiteY7" fmla="*/ 705920 h 705920"/>
                <a:gd name="connsiteX8" fmla="*/ 0 w 12192000"/>
                <a:gd name="connsiteY8" fmla="*/ 705920 h 705920"/>
                <a:gd name="connsiteX9" fmla="*/ 0 w 12192000"/>
                <a:gd name="connsiteY9" fmla="*/ 13770 h 705920"/>
                <a:gd name="connsiteX0" fmla="*/ 25758 w 12192000"/>
                <a:gd name="connsiteY0" fmla="*/ 486267 h 701899"/>
                <a:gd name="connsiteX1" fmla="*/ 2601532 w 12192000"/>
                <a:gd name="connsiteY1" fmla="*/ 399246 h 701899"/>
                <a:gd name="connsiteX2" fmla="*/ 6117465 w 12192000"/>
                <a:gd name="connsiteY2" fmla="*/ 450761 h 701899"/>
                <a:gd name="connsiteX3" fmla="*/ 8847786 w 12192000"/>
                <a:gd name="connsiteY3" fmla="*/ 12879 h 701899"/>
                <a:gd name="connsiteX4" fmla="*/ 10341735 w 12192000"/>
                <a:gd name="connsiteY4" fmla="*/ 141668 h 701899"/>
                <a:gd name="connsiteX5" fmla="*/ 11410682 w 12192000"/>
                <a:gd name="connsiteY5" fmla="*/ 0 h 701899"/>
                <a:gd name="connsiteX6" fmla="*/ 12192000 w 12192000"/>
                <a:gd name="connsiteY6" fmla="*/ 9749 h 701899"/>
                <a:gd name="connsiteX7" fmla="*/ 12192000 w 12192000"/>
                <a:gd name="connsiteY7" fmla="*/ 701899 h 701899"/>
                <a:gd name="connsiteX8" fmla="*/ 0 w 12192000"/>
                <a:gd name="connsiteY8" fmla="*/ 701899 h 701899"/>
                <a:gd name="connsiteX9" fmla="*/ 25758 w 12192000"/>
                <a:gd name="connsiteY9" fmla="*/ 486267 h 701899"/>
                <a:gd name="connsiteX0" fmla="*/ 0 w 12197134"/>
                <a:gd name="connsiteY0" fmla="*/ 504802 h 701899"/>
                <a:gd name="connsiteX1" fmla="*/ 2606666 w 12197134"/>
                <a:gd name="connsiteY1" fmla="*/ 399246 h 701899"/>
                <a:gd name="connsiteX2" fmla="*/ 6122599 w 12197134"/>
                <a:gd name="connsiteY2" fmla="*/ 450761 h 701899"/>
                <a:gd name="connsiteX3" fmla="*/ 8852920 w 12197134"/>
                <a:gd name="connsiteY3" fmla="*/ 12879 h 701899"/>
                <a:gd name="connsiteX4" fmla="*/ 10346869 w 12197134"/>
                <a:gd name="connsiteY4" fmla="*/ 141668 h 701899"/>
                <a:gd name="connsiteX5" fmla="*/ 11415816 w 12197134"/>
                <a:gd name="connsiteY5" fmla="*/ 0 h 701899"/>
                <a:gd name="connsiteX6" fmla="*/ 12197134 w 12197134"/>
                <a:gd name="connsiteY6" fmla="*/ 9749 h 701899"/>
                <a:gd name="connsiteX7" fmla="*/ 12197134 w 12197134"/>
                <a:gd name="connsiteY7" fmla="*/ 701899 h 701899"/>
                <a:gd name="connsiteX8" fmla="*/ 5134 w 12197134"/>
                <a:gd name="connsiteY8" fmla="*/ 701899 h 701899"/>
                <a:gd name="connsiteX9" fmla="*/ 0 w 12197134"/>
                <a:gd name="connsiteY9" fmla="*/ 504802 h 701899"/>
                <a:gd name="connsiteX0" fmla="*/ 0 w 12197134"/>
                <a:gd name="connsiteY0" fmla="*/ 504802 h 701899"/>
                <a:gd name="connsiteX1" fmla="*/ 684756 w 12197134"/>
                <a:gd name="connsiteY1" fmla="*/ 565976 h 701899"/>
                <a:gd name="connsiteX2" fmla="*/ 2606666 w 12197134"/>
                <a:gd name="connsiteY2" fmla="*/ 399246 h 701899"/>
                <a:gd name="connsiteX3" fmla="*/ 6122599 w 12197134"/>
                <a:gd name="connsiteY3" fmla="*/ 450761 h 701899"/>
                <a:gd name="connsiteX4" fmla="*/ 8852920 w 12197134"/>
                <a:gd name="connsiteY4" fmla="*/ 12879 h 701899"/>
                <a:gd name="connsiteX5" fmla="*/ 10346869 w 12197134"/>
                <a:gd name="connsiteY5" fmla="*/ 141668 h 701899"/>
                <a:gd name="connsiteX6" fmla="*/ 11415816 w 12197134"/>
                <a:gd name="connsiteY6" fmla="*/ 0 h 701899"/>
                <a:gd name="connsiteX7" fmla="*/ 12197134 w 12197134"/>
                <a:gd name="connsiteY7" fmla="*/ 9749 h 701899"/>
                <a:gd name="connsiteX8" fmla="*/ 12197134 w 12197134"/>
                <a:gd name="connsiteY8" fmla="*/ 701899 h 701899"/>
                <a:gd name="connsiteX9" fmla="*/ 5134 w 12197134"/>
                <a:gd name="connsiteY9" fmla="*/ 701899 h 701899"/>
                <a:gd name="connsiteX10" fmla="*/ 0 w 12197134"/>
                <a:gd name="connsiteY10" fmla="*/ 504802 h 701899"/>
                <a:gd name="connsiteX0" fmla="*/ 0 w 12197134"/>
                <a:gd name="connsiteY0" fmla="*/ 504802 h 701899"/>
                <a:gd name="connsiteX1" fmla="*/ 684756 w 12197134"/>
                <a:gd name="connsiteY1" fmla="*/ 565976 h 701899"/>
                <a:gd name="connsiteX2" fmla="*/ 1951758 w 12197134"/>
                <a:gd name="connsiteY2" fmla="*/ 399246 h 701899"/>
                <a:gd name="connsiteX3" fmla="*/ 6122599 w 12197134"/>
                <a:gd name="connsiteY3" fmla="*/ 450761 h 701899"/>
                <a:gd name="connsiteX4" fmla="*/ 8852920 w 12197134"/>
                <a:gd name="connsiteY4" fmla="*/ 12879 h 701899"/>
                <a:gd name="connsiteX5" fmla="*/ 10346869 w 12197134"/>
                <a:gd name="connsiteY5" fmla="*/ 141668 h 701899"/>
                <a:gd name="connsiteX6" fmla="*/ 11415816 w 12197134"/>
                <a:gd name="connsiteY6" fmla="*/ 0 h 701899"/>
                <a:gd name="connsiteX7" fmla="*/ 12197134 w 12197134"/>
                <a:gd name="connsiteY7" fmla="*/ 9749 h 701899"/>
                <a:gd name="connsiteX8" fmla="*/ 12197134 w 12197134"/>
                <a:gd name="connsiteY8" fmla="*/ 701899 h 701899"/>
                <a:gd name="connsiteX9" fmla="*/ 5134 w 12197134"/>
                <a:gd name="connsiteY9" fmla="*/ 701899 h 701899"/>
                <a:gd name="connsiteX10" fmla="*/ 0 w 12197134"/>
                <a:gd name="connsiteY10" fmla="*/ 504802 h 701899"/>
                <a:gd name="connsiteX0" fmla="*/ 0 w 12197134"/>
                <a:gd name="connsiteY0" fmla="*/ 504802 h 701899"/>
                <a:gd name="connsiteX1" fmla="*/ 684756 w 12197134"/>
                <a:gd name="connsiteY1" fmla="*/ 565976 h 701899"/>
                <a:gd name="connsiteX2" fmla="*/ 1951758 w 12197134"/>
                <a:gd name="connsiteY2" fmla="*/ 399246 h 701899"/>
                <a:gd name="connsiteX3" fmla="*/ 3100502 w 12197134"/>
                <a:gd name="connsiteY3" fmla="*/ 528905 h 701899"/>
                <a:gd name="connsiteX4" fmla="*/ 6122599 w 12197134"/>
                <a:gd name="connsiteY4" fmla="*/ 450761 h 701899"/>
                <a:gd name="connsiteX5" fmla="*/ 8852920 w 12197134"/>
                <a:gd name="connsiteY5" fmla="*/ 12879 h 701899"/>
                <a:gd name="connsiteX6" fmla="*/ 10346869 w 12197134"/>
                <a:gd name="connsiteY6" fmla="*/ 141668 h 701899"/>
                <a:gd name="connsiteX7" fmla="*/ 11415816 w 12197134"/>
                <a:gd name="connsiteY7" fmla="*/ 0 h 701899"/>
                <a:gd name="connsiteX8" fmla="*/ 12197134 w 12197134"/>
                <a:gd name="connsiteY8" fmla="*/ 9749 h 701899"/>
                <a:gd name="connsiteX9" fmla="*/ 12197134 w 12197134"/>
                <a:gd name="connsiteY9" fmla="*/ 701899 h 701899"/>
                <a:gd name="connsiteX10" fmla="*/ 5134 w 12197134"/>
                <a:gd name="connsiteY10" fmla="*/ 701899 h 701899"/>
                <a:gd name="connsiteX11" fmla="*/ 0 w 12197134"/>
                <a:gd name="connsiteY11" fmla="*/ 504802 h 701899"/>
                <a:gd name="connsiteX0" fmla="*/ 0 w 12197134"/>
                <a:gd name="connsiteY0" fmla="*/ 504802 h 701899"/>
                <a:gd name="connsiteX1" fmla="*/ 684756 w 12197134"/>
                <a:gd name="connsiteY1" fmla="*/ 565976 h 701899"/>
                <a:gd name="connsiteX2" fmla="*/ 1951758 w 12197134"/>
                <a:gd name="connsiteY2" fmla="*/ 399246 h 701899"/>
                <a:gd name="connsiteX3" fmla="*/ 3100502 w 12197134"/>
                <a:gd name="connsiteY3" fmla="*/ 528905 h 701899"/>
                <a:gd name="connsiteX4" fmla="*/ 6122599 w 12197134"/>
                <a:gd name="connsiteY4" fmla="*/ 450761 h 701899"/>
                <a:gd name="connsiteX5" fmla="*/ 9161679 w 12197134"/>
                <a:gd name="connsiteY5" fmla="*/ 535393 h 701899"/>
                <a:gd name="connsiteX6" fmla="*/ 10346869 w 12197134"/>
                <a:gd name="connsiteY6" fmla="*/ 141668 h 701899"/>
                <a:gd name="connsiteX7" fmla="*/ 11415816 w 12197134"/>
                <a:gd name="connsiteY7" fmla="*/ 0 h 701899"/>
                <a:gd name="connsiteX8" fmla="*/ 12197134 w 12197134"/>
                <a:gd name="connsiteY8" fmla="*/ 9749 h 701899"/>
                <a:gd name="connsiteX9" fmla="*/ 12197134 w 12197134"/>
                <a:gd name="connsiteY9" fmla="*/ 701899 h 701899"/>
                <a:gd name="connsiteX10" fmla="*/ 5134 w 12197134"/>
                <a:gd name="connsiteY10" fmla="*/ 701899 h 701899"/>
                <a:gd name="connsiteX11" fmla="*/ 0 w 12197134"/>
                <a:gd name="connsiteY11" fmla="*/ 504802 h 701899"/>
                <a:gd name="connsiteX0" fmla="*/ 0 w 12197134"/>
                <a:gd name="connsiteY0" fmla="*/ 504802 h 701899"/>
                <a:gd name="connsiteX1" fmla="*/ 684756 w 12197134"/>
                <a:gd name="connsiteY1" fmla="*/ 565976 h 701899"/>
                <a:gd name="connsiteX2" fmla="*/ 1951758 w 12197134"/>
                <a:gd name="connsiteY2" fmla="*/ 399246 h 701899"/>
                <a:gd name="connsiteX3" fmla="*/ 3100502 w 12197134"/>
                <a:gd name="connsiteY3" fmla="*/ 528905 h 701899"/>
                <a:gd name="connsiteX4" fmla="*/ 5135274 w 12197134"/>
                <a:gd name="connsiteY4" fmla="*/ 589084 h 701899"/>
                <a:gd name="connsiteX5" fmla="*/ 6122599 w 12197134"/>
                <a:gd name="connsiteY5" fmla="*/ 450761 h 701899"/>
                <a:gd name="connsiteX6" fmla="*/ 9161679 w 12197134"/>
                <a:gd name="connsiteY6" fmla="*/ 535393 h 701899"/>
                <a:gd name="connsiteX7" fmla="*/ 10346869 w 12197134"/>
                <a:gd name="connsiteY7" fmla="*/ 141668 h 701899"/>
                <a:gd name="connsiteX8" fmla="*/ 11415816 w 12197134"/>
                <a:gd name="connsiteY8" fmla="*/ 0 h 701899"/>
                <a:gd name="connsiteX9" fmla="*/ 12197134 w 12197134"/>
                <a:gd name="connsiteY9" fmla="*/ 9749 h 701899"/>
                <a:gd name="connsiteX10" fmla="*/ 12197134 w 12197134"/>
                <a:gd name="connsiteY10" fmla="*/ 701899 h 701899"/>
                <a:gd name="connsiteX11" fmla="*/ 5134 w 12197134"/>
                <a:gd name="connsiteY11" fmla="*/ 701899 h 701899"/>
                <a:gd name="connsiteX12" fmla="*/ 0 w 12197134"/>
                <a:gd name="connsiteY12" fmla="*/ 504802 h 701899"/>
                <a:gd name="connsiteX0" fmla="*/ 0 w 12197134"/>
                <a:gd name="connsiteY0" fmla="*/ 495053 h 692150"/>
                <a:gd name="connsiteX1" fmla="*/ 684756 w 12197134"/>
                <a:gd name="connsiteY1" fmla="*/ 556227 h 692150"/>
                <a:gd name="connsiteX2" fmla="*/ 1951758 w 12197134"/>
                <a:gd name="connsiteY2" fmla="*/ 389497 h 692150"/>
                <a:gd name="connsiteX3" fmla="*/ 3100502 w 12197134"/>
                <a:gd name="connsiteY3" fmla="*/ 519156 h 692150"/>
                <a:gd name="connsiteX4" fmla="*/ 5135274 w 12197134"/>
                <a:gd name="connsiteY4" fmla="*/ 579335 h 692150"/>
                <a:gd name="connsiteX5" fmla="*/ 6122599 w 12197134"/>
                <a:gd name="connsiteY5" fmla="*/ 441012 h 692150"/>
                <a:gd name="connsiteX6" fmla="*/ 9161679 w 12197134"/>
                <a:gd name="connsiteY6" fmla="*/ 525644 h 692150"/>
                <a:gd name="connsiteX7" fmla="*/ 10346869 w 12197134"/>
                <a:gd name="connsiteY7" fmla="*/ 131919 h 692150"/>
                <a:gd name="connsiteX8" fmla="*/ 11403940 w 12197134"/>
                <a:gd name="connsiteY8" fmla="*/ 465263 h 692150"/>
                <a:gd name="connsiteX9" fmla="*/ 12197134 w 12197134"/>
                <a:gd name="connsiteY9" fmla="*/ 0 h 692150"/>
                <a:gd name="connsiteX10" fmla="*/ 12197134 w 12197134"/>
                <a:gd name="connsiteY10" fmla="*/ 692150 h 692150"/>
                <a:gd name="connsiteX11" fmla="*/ 5134 w 12197134"/>
                <a:gd name="connsiteY11" fmla="*/ 692150 h 692150"/>
                <a:gd name="connsiteX12" fmla="*/ 0 w 12197134"/>
                <a:gd name="connsiteY12" fmla="*/ 495053 h 692150"/>
                <a:gd name="connsiteX0" fmla="*/ 0 w 12209009"/>
                <a:gd name="connsiteY0" fmla="*/ 365218 h 562315"/>
                <a:gd name="connsiteX1" fmla="*/ 684756 w 12209009"/>
                <a:gd name="connsiteY1" fmla="*/ 426392 h 562315"/>
                <a:gd name="connsiteX2" fmla="*/ 1951758 w 12209009"/>
                <a:gd name="connsiteY2" fmla="*/ 259662 h 562315"/>
                <a:gd name="connsiteX3" fmla="*/ 3100502 w 12209009"/>
                <a:gd name="connsiteY3" fmla="*/ 389321 h 562315"/>
                <a:gd name="connsiteX4" fmla="*/ 5135274 w 12209009"/>
                <a:gd name="connsiteY4" fmla="*/ 449500 h 562315"/>
                <a:gd name="connsiteX5" fmla="*/ 6122599 w 12209009"/>
                <a:gd name="connsiteY5" fmla="*/ 311177 h 562315"/>
                <a:gd name="connsiteX6" fmla="*/ 9161679 w 12209009"/>
                <a:gd name="connsiteY6" fmla="*/ 395809 h 562315"/>
                <a:gd name="connsiteX7" fmla="*/ 10346869 w 12209009"/>
                <a:gd name="connsiteY7" fmla="*/ 2084 h 562315"/>
                <a:gd name="connsiteX8" fmla="*/ 11403940 w 12209009"/>
                <a:gd name="connsiteY8" fmla="*/ 335428 h 562315"/>
                <a:gd name="connsiteX9" fmla="*/ 12209009 w 12209009"/>
                <a:gd name="connsiteY9" fmla="*/ 273926 h 562315"/>
                <a:gd name="connsiteX10" fmla="*/ 12197134 w 12209009"/>
                <a:gd name="connsiteY10" fmla="*/ 562315 h 562315"/>
                <a:gd name="connsiteX11" fmla="*/ 5134 w 12209009"/>
                <a:gd name="connsiteY11" fmla="*/ 562315 h 562315"/>
                <a:gd name="connsiteX12" fmla="*/ 0 w 12209009"/>
                <a:gd name="connsiteY12" fmla="*/ 365218 h 562315"/>
                <a:gd name="connsiteX0" fmla="*/ 0 w 12209009"/>
                <a:gd name="connsiteY0" fmla="*/ 130372 h 327469"/>
                <a:gd name="connsiteX1" fmla="*/ 684756 w 12209009"/>
                <a:gd name="connsiteY1" fmla="*/ 191546 h 327469"/>
                <a:gd name="connsiteX2" fmla="*/ 1951758 w 12209009"/>
                <a:gd name="connsiteY2" fmla="*/ 24816 h 327469"/>
                <a:gd name="connsiteX3" fmla="*/ 3100502 w 12209009"/>
                <a:gd name="connsiteY3" fmla="*/ 154475 h 327469"/>
                <a:gd name="connsiteX4" fmla="*/ 5135274 w 12209009"/>
                <a:gd name="connsiteY4" fmla="*/ 214654 h 327469"/>
                <a:gd name="connsiteX5" fmla="*/ 6122599 w 12209009"/>
                <a:gd name="connsiteY5" fmla="*/ 76331 h 327469"/>
                <a:gd name="connsiteX6" fmla="*/ 9161679 w 12209009"/>
                <a:gd name="connsiteY6" fmla="*/ 160963 h 327469"/>
                <a:gd name="connsiteX7" fmla="*/ 10334993 w 12209009"/>
                <a:gd name="connsiteY7" fmla="*/ 4745 h 327469"/>
                <a:gd name="connsiteX8" fmla="*/ 11403940 w 12209009"/>
                <a:gd name="connsiteY8" fmla="*/ 100582 h 327469"/>
                <a:gd name="connsiteX9" fmla="*/ 12209009 w 12209009"/>
                <a:gd name="connsiteY9" fmla="*/ 39080 h 327469"/>
                <a:gd name="connsiteX10" fmla="*/ 12197134 w 12209009"/>
                <a:gd name="connsiteY10" fmla="*/ 327469 h 327469"/>
                <a:gd name="connsiteX11" fmla="*/ 5134 w 12209009"/>
                <a:gd name="connsiteY11" fmla="*/ 327469 h 327469"/>
                <a:gd name="connsiteX12" fmla="*/ 0 w 12209009"/>
                <a:gd name="connsiteY12" fmla="*/ 130372 h 327469"/>
                <a:gd name="connsiteX0" fmla="*/ 0 w 12197134"/>
                <a:gd name="connsiteY0" fmla="*/ 130372 h 327469"/>
                <a:gd name="connsiteX1" fmla="*/ 684756 w 12197134"/>
                <a:gd name="connsiteY1" fmla="*/ 191546 h 327469"/>
                <a:gd name="connsiteX2" fmla="*/ 1951758 w 12197134"/>
                <a:gd name="connsiteY2" fmla="*/ 24816 h 327469"/>
                <a:gd name="connsiteX3" fmla="*/ 3100502 w 12197134"/>
                <a:gd name="connsiteY3" fmla="*/ 154475 h 327469"/>
                <a:gd name="connsiteX4" fmla="*/ 5135274 w 12197134"/>
                <a:gd name="connsiteY4" fmla="*/ 214654 h 327469"/>
                <a:gd name="connsiteX5" fmla="*/ 6122599 w 12197134"/>
                <a:gd name="connsiteY5" fmla="*/ 76331 h 327469"/>
                <a:gd name="connsiteX6" fmla="*/ 9161679 w 12197134"/>
                <a:gd name="connsiteY6" fmla="*/ 160963 h 327469"/>
                <a:gd name="connsiteX7" fmla="*/ 10334993 w 12197134"/>
                <a:gd name="connsiteY7" fmla="*/ 4745 h 327469"/>
                <a:gd name="connsiteX8" fmla="*/ 11403940 w 12197134"/>
                <a:gd name="connsiteY8" fmla="*/ 100582 h 327469"/>
                <a:gd name="connsiteX9" fmla="*/ 12196652 w 12197134"/>
                <a:gd name="connsiteY9" fmla="*/ 32902 h 327469"/>
                <a:gd name="connsiteX10" fmla="*/ 12197134 w 12197134"/>
                <a:gd name="connsiteY10" fmla="*/ 327469 h 327469"/>
                <a:gd name="connsiteX11" fmla="*/ 5134 w 12197134"/>
                <a:gd name="connsiteY11" fmla="*/ 327469 h 327469"/>
                <a:gd name="connsiteX12" fmla="*/ 0 w 12197134"/>
                <a:gd name="connsiteY12" fmla="*/ 130372 h 32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7134" h="327469">
                  <a:moveTo>
                    <a:pt x="0" y="130372"/>
                  </a:moveTo>
                  <a:cubicBezTo>
                    <a:pt x="187411" y="75797"/>
                    <a:pt x="250312" y="209139"/>
                    <a:pt x="684756" y="191546"/>
                  </a:cubicBezTo>
                  <a:cubicBezTo>
                    <a:pt x="1119200" y="173953"/>
                    <a:pt x="1549134" y="48500"/>
                    <a:pt x="1951758" y="24816"/>
                  </a:cubicBezTo>
                  <a:cubicBezTo>
                    <a:pt x="2354382" y="1132"/>
                    <a:pt x="2500643" y="138669"/>
                    <a:pt x="3100502" y="154475"/>
                  </a:cubicBezTo>
                  <a:cubicBezTo>
                    <a:pt x="3700361" y="170281"/>
                    <a:pt x="4631591" y="227678"/>
                    <a:pt x="5135274" y="214654"/>
                  </a:cubicBezTo>
                  <a:cubicBezTo>
                    <a:pt x="5638957" y="201630"/>
                    <a:pt x="5520804" y="69446"/>
                    <a:pt x="6122599" y="76331"/>
                  </a:cubicBezTo>
                  <a:cubicBezTo>
                    <a:pt x="7032706" y="3351"/>
                    <a:pt x="8251572" y="233943"/>
                    <a:pt x="9161679" y="160963"/>
                  </a:cubicBezTo>
                  <a:cubicBezTo>
                    <a:pt x="9659662" y="160963"/>
                    <a:pt x="9837010" y="4745"/>
                    <a:pt x="10334993" y="4745"/>
                  </a:cubicBezTo>
                  <a:cubicBezTo>
                    <a:pt x="10691309" y="-29599"/>
                    <a:pt x="11047624" y="134926"/>
                    <a:pt x="11403940" y="100582"/>
                  </a:cubicBezTo>
                  <a:lnTo>
                    <a:pt x="12196652" y="32902"/>
                  </a:lnTo>
                  <a:cubicBezTo>
                    <a:pt x="12196813" y="131091"/>
                    <a:pt x="12196973" y="229280"/>
                    <a:pt x="12197134" y="327469"/>
                  </a:cubicBezTo>
                  <a:lnTo>
                    <a:pt x="5134" y="327469"/>
                  </a:lnTo>
                  <a:lnTo>
                    <a:pt x="0" y="130372"/>
                  </a:lnTo>
                  <a:close/>
                </a:path>
              </a:pathLst>
            </a:custGeom>
            <a:solidFill>
              <a:srgbClr val="5B8A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355419" y="6178534"/>
              <a:ext cx="32252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09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11064861" y="6581942"/>
              <a:ext cx="242931" cy="143631"/>
              <a:chOff x="8273120" y="-944200"/>
              <a:chExt cx="1255191" cy="742122"/>
            </a:xfrm>
          </p:grpSpPr>
          <p:sp>
            <p:nvSpPr>
              <p:cNvPr id="15" name="Oval 14"/>
              <p:cNvSpPr/>
              <p:nvPr/>
            </p:nvSpPr>
            <p:spPr>
              <a:xfrm rot="1800000">
                <a:off x="8521145" y="-944200"/>
                <a:ext cx="1007166" cy="742122"/>
              </a:xfrm>
              <a:prstGeom prst="ellipse">
                <a:avLst/>
              </a:prstGeom>
              <a:solidFill>
                <a:srgbClr val="B061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/>
              <p:cNvSpPr/>
              <p:nvPr/>
            </p:nvSpPr>
            <p:spPr>
              <a:xfrm rot="438097">
                <a:off x="8273120" y="-668561"/>
                <a:ext cx="746070" cy="440978"/>
              </a:xfrm>
              <a:prstGeom prst="ellipse">
                <a:avLst/>
              </a:prstGeom>
              <a:solidFill>
                <a:srgbClr val="7B44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30A6B07-8C29-4E78-9386-0880AB692AA4}"/>
              </a:ext>
            </a:extLst>
          </p:cNvPr>
          <p:cNvSpPr txBox="1"/>
          <p:nvPr/>
        </p:nvSpPr>
        <p:spPr>
          <a:xfrm>
            <a:off x="1910642" y="28551"/>
            <a:ext cx="8121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 b="1">
                <a:solidFill>
                  <a:srgbClr val="60BB3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b="1" dirty="0">
                <a:solidFill>
                  <a:srgbClr val="002060"/>
                </a:solidFill>
                <a:cs typeface="Calibri" panose="020F0502020204030204" pitchFamily="34" charset="0"/>
              </a:rPr>
              <a:t>Tree Problems due to Root Stone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15DC343-3150-413E-9530-B53428018D42}"/>
              </a:ext>
            </a:extLst>
          </p:cNvPr>
          <p:cNvGrpSpPr/>
          <p:nvPr/>
        </p:nvGrpSpPr>
        <p:grpSpPr>
          <a:xfrm flipV="1">
            <a:off x="1995053" y="713836"/>
            <a:ext cx="7981500" cy="45719"/>
            <a:chOff x="7180289" y="-1292085"/>
            <a:chExt cx="5456416" cy="25776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D4DBB30-4BD1-426C-8CDF-97852196F1D7}"/>
                </a:ext>
              </a:extLst>
            </p:cNvPr>
            <p:cNvSpPr/>
            <p:nvPr/>
          </p:nvSpPr>
          <p:spPr>
            <a:xfrm>
              <a:off x="7180289" y="-1289154"/>
              <a:ext cx="1364104" cy="254833"/>
            </a:xfrm>
            <a:prstGeom prst="rect">
              <a:avLst/>
            </a:prstGeom>
            <a:solidFill>
              <a:srgbClr val="57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0C958D2-F62B-44B9-9C43-D10D5C24B242}"/>
                </a:ext>
              </a:extLst>
            </p:cNvPr>
            <p:cNvSpPr/>
            <p:nvPr/>
          </p:nvSpPr>
          <p:spPr>
            <a:xfrm>
              <a:off x="8544393" y="-1289155"/>
              <a:ext cx="1364104" cy="254833"/>
            </a:xfrm>
            <a:prstGeom prst="rect">
              <a:avLst/>
            </a:prstGeom>
            <a:solidFill>
              <a:srgbClr val="5B8A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813643A-663C-48F0-9A9C-54C1704065CE}"/>
                </a:ext>
              </a:extLst>
            </p:cNvPr>
            <p:cNvSpPr/>
            <p:nvPr/>
          </p:nvSpPr>
          <p:spPr>
            <a:xfrm>
              <a:off x="9908497" y="-1292084"/>
              <a:ext cx="1364104" cy="254833"/>
            </a:xfrm>
            <a:prstGeom prst="rect">
              <a:avLst/>
            </a:prstGeom>
            <a:solidFill>
              <a:srgbClr val="B7E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0C8D969-914F-46D1-89AF-923AB4B8F4FE}"/>
                </a:ext>
              </a:extLst>
            </p:cNvPr>
            <p:cNvSpPr/>
            <p:nvPr/>
          </p:nvSpPr>
          <p:spPr>
            <a:xfrm>
              <a:off x="11272601" y="-1292085"/>
              <a:ext cx="1364104" cy="254833"/>
            </a:xfrm>
            <a:prstGeom prst="rect">
              <a:avLst/>
            </a:prstGeom>
            <a:solidFill>
              <a:srgbClr val="428F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640FF0B-0F5F-4E77-A090-9330398B4F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11" y="908902"/>
            <a:ext cx="9670473" cy="272815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5DE9138-2D1E-408E-A203-5D83CEC7AC44}"/>
              </a:ext>
            </a:extLst>
          </p:cNvPr>
          <p:cNvSpPr txBox="1"/>
          <p:nvPr/>
        </p:nvSpPr>
        <p:spPr>
          <a:xfrm>
            <a:off x="997527" y="3726894"/>
            <a:ext cx="1010590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Trees have problems due to Root Stone which will make Tree core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weak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and causes several issues</a:t>
            </a:r>
          </a:p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X-Axis represents the Count of Root Stone affected by each problems that are represented on the Y-Axis</a:t>
            </a:r>
          </a:p>
          <a:p>
            <a:pPr algn="just"/>
            <a:endParaRPr lang="en-US" dirty="0">
              <a:solidFill>
                <a:srgbClr val="60BB30"/>
              </a:solidFill>
              <a:latin typeface="Trebuchet MS" panose="020B0603020202020204" pitchFamily="34" charset="0"/>
            </a:endParaRPr>
          </a:p>
          <a:p>
            <a:pPr algn="just"/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As we can see, that the </a:t>
            </a:r>
            <a:r>
              <a:rPr lang="en-US" dirty="0">
                <a:solidFill>
                  <a:srgbClr val="002060"/>
                </a:solidFill>
                <a:latin typeface="Trebuchet MS" panose="020B0603020202020204" pitchFamily="34" charset="0"/>
              </a:rPr>
              <a:t>Stones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are creating the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highest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amount of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problem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to almost </a:t>
            </a:r>
            <a:r>
              <a:rPr lang="en-US" b="1" dirty="0">
                <a:solidFill>
                  <a:srgbClr val="002060"/>
                </a:solidFill>
                <a:latin typeface="Trebuchet MS" panose="020B0603020202020204" pitchFamily="34" charset="0"/>
              </a:rPr>
              <a:t>96K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trees count whereas the </a:t>
            </a:r>
            <a:r>
              <a:rPr lang="en-US" dirty="0">
                <a:solidFill>
                  <a:srgbClr val="002060"/>
                </a:solidFill>
                <a:latin typeface="Trebuchet MS" panose="020B0603020202020204" pitchFamily="34" charset="0"/>
              </a:rPr>
              <a:t>lowest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recorded problem is </a:t>
            </a:r>
            <a:r>
              <a:rPr lang="en-US" b="1" dirty="0" err="1">
                <a:solidFill>
                  <a:srgbClr val="002060"/>
                </a:solidFill>
                <a:latin typeface="Trebuchet MS" panose="020B0603020202020204" pitchFamily="34" charset="0"/>
              </a:rPr>
              <a:t>WiresRope</a:t>
            </a:r>
            <a:r>
              <a:rPr lang="en-US" b="1" dirty="0">
                <a:solidFill>
                  <a:srgbClr val="60BB30"/>
                </a:solidFill>
                <a:latin typeface="Trebuchet MS" panose="020B0603020202020204" pitchFamily="34" charset="0"/>
              </a:rPr>
              <a:t> 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for almost </a:t>
            </a:r>
            <a:r>
              <a:rPr lang="en-US" dirty="0">
                <a:solidFill>
                  <a:srgbClr val="002060"/>
                </a:solidFill>
                <a:latin typeface="Trebuchet MS" panose="020B0603020202020204" pitchFamily="34" charset="0"/>
              </a:rPr>
              <a:t>5K</a:t>
            </a:r>
            <a:r>
              <a:rPr lang="en-US" dirty="0">
                <a:solidFill>
                  <a:srgbClr val="60BB30"/>
                </a:solidFill>
                <a:latin typeface="Trebuchet MS" panose="020B0603020202020204" pitchFamily="34" charset="0"/>
              </a:rPr>
              <a:t> trees count</a:t>
            </a:r>
          </a:p>
        </p:txBody>
      </p:sp>
      <p:pic>
        <p:nvPicPr>
          <p:cNvPr id="2" name="9">
            <a:hlinkClick r:id="" action="ppaction://media"/>
            <a:extLst>
              <a:ext uri="{FF2B5EF4-FFF2-40B4-BE49-F238E27FC236}">
                <a16:creationId xmlns:a16="http://schemas.microsoft.com/office/drawing/2014/main" id="{CD682620-1A32-4EE7-B21B-A4B425CF58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53547" y="29930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19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9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966</Words>
  <Application>Microsoft Macintosh PowerPoint</Application>
  <PresentationFormat>Widescreen</PresentationFormat>
  <Paragraphs>137</Paragraphs>
  <Slides>16</Slides>
  <Notes>7</Notes>
  <HiddenSlides>0</HiddenSlides>
  <MMClips>16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Sunil Raj Thota</dc:creator>
  <cp:lastModifiedBy>Nalini Macharla</cp:lastModifiedBy>
  <cp:revision>143</cp:revision>
  <dcterms:created xsi:type="dcterms:W3CDTF">2021-02-22T02:29:29Z</dcterms:created>
  <dcterms:modified xsi:type="dcterms:W3CDTF">2022-04-08T21:37:09Z</dcterms:modified>
</cp:coreProperties>
</file>